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324" r:id="rId3"/>
    <p:sldId id="325" r:id="rId4"/>
    <p:sldId id="326" r:id="rId5"/>
    <p:sldId id="327" r:id="rId6"/>
    <p:sldId id="328" r:id="rId7"/>
    <p:sldId id="330" r:id="rId8"/>
    <p:sldId id="329" r:id="rId9"/>
    <p:sldId id="332" r:id="rId10"/>
    <p:sldId id="331" r:id="rId11"/>
    <p:sldId id="335" r:id="rId12"/>
    <p:sldId id="336" r:id="rId13"/>
    <p:sldId id="334" r:id="rId14"/>
    <p:sldId id="337" r:id="rId15"/>
    <p:sldId id="33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798"/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2"/>
    <p:restoredTop sz="79296" autoAdjust="0"/>
  </p:normalViewPr>
  <p:slideViewPr>
    <p:cSldViewPr snapToGrid="0">
      <p:cViewPr varScale="1">
        <p:scale>
          <a:sx n="85" d="100"/>
          <a:sy n="85" d="100"/>
        </p:scale>
        <p:origin x="124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6E014C3F-C616-4608-A3AA-5EAF3A7C4A47}"/>
    <pc:docChg chg="undo custSel delSld modSld">
      <pc:chgData name="Cristian Chilipirea" userId="34ab170da5908fc4" providerId="LiveId" clId="{6E014C3F-C616-4608-A3AA-5EAF3A7C4A47}" dt="2022-02-16T21:21:43.043" v="209" actId="47"/>
      <pc:docMkLst>
        <pc:docMk/>
      </pc:docMkLst>
      <pc:sldChg chg="del">
        <pc:chgData name="Cristian Chilipirea" userId="34ab170da5908fc4" providerId="LiveId" clId="{6E014C3F-C616-4608-A3AA-5EAF3A7C4A47}" dt="2022-02-16T21:21:40.305" v="208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6E014C3F-C616-4608-A3AA-5EAF3A7C4A47}" dt="2022-02-16T21:21:40.305" v="208" actId="47"/>
        <pc:sldMkLst>
          <pc:docMk/>
          <pc:sldMk cId="254936104" sldId="260"/>
        </pc:sldMkLst>
      </pc:sldChg>
      <pc:sldChg chg="del">
        <pc:chgData name="Cristian Chilipirea" userId="34ab170da5908fc4" providerId="LiveId" clId="{6E014C3F-C616-4608-A3AA-5EAF3A7C4A47}" dt="2022-02-16T21:21:40.305" v="208" actId="47"/>
        <pc:sldMkLst>
          <pc:docMk/>
          <pc:sldMk cId="713726514" sldId="261"/>
        </pc:sldMkLst>
      </pc:sldChg>
      <pc:sldChg chg="del">
        <pc:chgData name="Cristian Chilipirea" userId="34ab170da5908fc4" providerId="LiveId" clId="{6E014C3F-C616-4608-A3AA-5EAF3A7C4A47}" dt="2022-02-16T21:21:40.305" v="208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6E014C3F-C616-4608-A3AA-5EAF3A7C4A47}" dt="2022-02-16T21:21:40.305" v="208" actId="47"/>
        <pc:sldMkLst>
          <pc:docMk/>
          <pc:sldMk cId="115425093" sldId="263"/>
        </pc:sldMkLst>
      </pc:sldChg>
      <pc:sldChg chg="del">
        <pc:chgData name="Cristian Chilipirea" userId="34ab170da5908fc4" providerId="LiveId" clId="{6E014C3F-C616-4608-A3AA-5EAF3A7C4A47}" dt="2022-02-16T21:21:40.305" v="208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6E014C3F-C616-4608-A3AA-5EAF3A7C4A47}" dt="2022-02-16T21:21:40.305" v="208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6E014C3F-C616-4608-A3AA-5EAF3A7C4A47}" dt="2022-02-16T21:21:40.305" v="208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6E014C3F-C616-4608-A3AA-5EAF3A7C4A47}" dt="2022-02-16T21:21:40.305" v="208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6E014C3F-C616-4608-A3AA-5EAF3A7C4A47}" dt="2022-02-16T21:21:40.305" v="208" actId="47"/>
        <pc:sldMkLst>
          <pc:docMk/>
          <pc:sldMk cId="369525089" sldId="268"/>
        </pc:sldMkLst>
      </pc:sldChg>
      <pc:sldChg chg="del">
        <pc:chgData name="Cristian Chilipirea" userId="34ab170da5908fc4" providerId="LiveId" clId="{6E014C3F-C616-4608-A3AA-5EAF3A7C4A47}" dt="2022-02-16T21:21:40.305" v="208" actId="47"/>
        <pc:sldMkLst>
          <pc:docMk/>
          <pc:sldMk cId="264313818" sldId="269"/>
        </pc:sldMkLst>
      </pc:sldChg>
      <pc:sldChg chg="del">
        <pc:chgData name="Cristian Chilipirea" userId="34ab170da5908fc4" providerId="LiveId" clId="{6E014C3F-C616-4608-A3AA-5EAF3A7C4A47}" dt="2022-02-16T21:21:40.305" v="208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6E014C3F-C616-4608-A3AA-5EAF3A7C4A47}" dt="2022-02-16T21:21:40.305" v="208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6E014C3F-C616-4608-A3AA-5EAF3A7C4A47}" dt="2022-02-13T18:14:06.964" v="207" actId="20577"/>
        <pc:sldMkLst>
          <pc:docMk/>
          <pc:sldMk cId="2183847539" sldId="332"/>
        </pc:sldMkLst>
        <pc:spChg chg="mod">
          <ac:chgData name="Cristian Chilipirea" userId="34ab170da5908fc4" providerId="LiveId" clId="{6E014C3F-C616-4608-A3AA-5EAF3A7C4A47}" dt="2022-02-13T18:14:06.964" v="207" actId="20577"/>
          <ac:spMkLst>
            <pc:docMk/>
            <pc:sldMk cId="2183847539" sldId="332"/>
            <ac:spMk id="4" creationId="{56413E3C-F0C7-3D40-9D48-74A5BC0EBB16}"/>
          </ac:spMkLst>
        </pc:spChg>
      </pc:sldChg>
      <pc:sldChg chg="del">
        <pc:chgData name="Cristian Chilipirea" userId="34ab170da5908fc4" providerId="LiveId" clId="{6E014C3F-C616-4608-A3AA-5EAF3A7C4A47}" dt="2022-02-16T21:21:43.043" v="209" actId="47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C817D6AE-36E7-AC4F-AB07-D8B89BA8F57A}"/>
    <pc:docChg chg="undo custSel addSld modSld">
      <pc:chgData name="Cristian Chilipirea" userId="34ab170da5908fc4" providerId="LiveId" clId="{C817D6AE-36E7-AC4F-AB07-D8B89BA8F57A}" dt="2022-02-13T21:56:07.921" v="307" actId="20577"/>
      <pc:docMkLst>
        <pc:docMk/>
      </pc:docMkLst>
      <pc:sldChg chg="modSp new mod">
        <pc:chgData name="Cristian Chilipirea" userId="34ab170da5908fc4" providerId="LiveId" clId="{C817D6AE-36E7-AC4F-AB07-D8B89BA8F57A}" dt="2022-02-13T19:59:22.231" v="135" actId="20577"/>
        <pc:sldMkLst>
          <pc:docMk/>
          <pc:sldMk cId="1143643878" sldId="337"/>
        </pc:sldMkLst>
        <pc:spChg chg="mod">
          <ac:chgData name="Cristian Chilipirea" userId="34ab170da5908fc4" providerId="LiveId" clId="{C817D6AE-36E7-AC4F-AB07-D8B89BA8F57A}" dt="2022-02-13T19:56:57.303" v="14" actId="20577"/>
          <ac:spMkLst>
            <pc:docMk/>
            <pc:sldMk cId="1143643878" sldId="337"/>
            <ac:spMk id="3" creationId="{EA671598-ED9D-0A49-8E11-A0934DCAECF4}"/>
          </ac:spMkLst>
        </pc:spChg>
        <pc:spChg chg="mod">
          <ac:chgData name="Cristian Chilipirea" userId="34ab170da5908fc4" providerId="LiveId" clId="{C817D6AE-36E7-AC4F-AB07-D8B89BA8F57A}" dt="2022-02-13T19:59:22.231" v="135" actId="20577"/>
          <ac:spMkLst>
            <pc:docMk/>
            <pc:sldMk cId="1143643878" sldId="337"/>
            <ac:spMk id="4" creationId="{83D0E075-882C-244E-84F1-FEC08794C0E2}"/>
          </ac:spMkLst>
        </pc:spChg>
      </pc:sldChg>
      <pc:sldChg chg="modSp add mod">
        <pc:chgData name="Cristian Chilipirea" userId="34ab170da5908fc4" providerId="LiveId" clId="{C817D6AE-36E7-AC4F-AB07-D8B89BA8F57A}" dt="2022-02-13T21:56:07.921" v="307" actId="20577"/>
        <pc:sldMkLst>
          <pc:docMk/>
          <pc:sldMk cId="4021038756" sldId="338"/>
        </pc:sldMkLst>
        <pc:spChg chg="mod">
          <ac:chgData name="Cristian Chilipirea" userId="34ab170da5908fc4" providerId="LiveId" clId="{C817D6AE-36E7-AC4F-AB07-D8B89BA8F57A}" dt="2022-02-13T21:56:07.921" v="307" actId="20577"/>
          <ac:spMkLst>
            <pc:docMk/>
            <pc:sldMk cId="4021038756" sldId="338"/>
            <ac:spMk id="4" creationId="{83D0E075-882C-244E-84F1-FEC08794C0E2}"/>
          </ac:spMkLst>
        </pc:spChg>
      </pc:sldChg>
      <pc:sldChg chg="new">
        <pc:chgData name="Cristian Chilipirea" userId="34ab170da5908fc4" providerId="LiveId" clId="{C817D6AE-36E7-AC4F-AB07-D8B89BA8F57A}" dt="2022-02-13T20:00:59.395" v="283" actId="680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5443DA35-A233-6E4D-9751-4254610B368C}"/>
    <pc:docChg chg="undo redo custSel addSld delSld modSld addMainMaster delMainMaster modMainMaster">
      <pc:chgData name="Cristian Chilipirea" userId="34ab170da5908fc4" providerId="LiveId" clId="{5443DA35-A233-6E4D-9751-4254610B368C}" dt="2022-01-26T10:47:14.179" v="1089" actId="1076"/>
      <pc:docMkLst>
        <pc:docMk/>
      </pc:docMkLst>
      <pc:sldChg chg="modSp mod">
        <pc:chgData name="Cristian Chilipirea" userId="34ab170da5908fc4" providerId="LiveId" clId="{5443DA35-A233-6E4D-9751-4254610B368C}" dt="2022-01-26T08:15:56.722" v="100"/>
        <pc:sldMkLst>
          <pc:docMk/>
          <pc:sldMk cId="736295071" sldId="256"/>
        </pc:sldMkLst>
        <pc:spChg chg="mod">
          <ac:chgData name="Cristian Chilipirea" userId="34ab170da5908fc4" providerId="LiveId" clId="{5443DA35-A233-6E4D-9751-4254610B368C}" dt="2022-01-26T08:02:30.092" v="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5443DA35-A233-6E4D-9751-4254610B368C}" dt="2022-01-26T08:15:56.722" v="100"/>
          <ac:spMkLst>
            <pc:docMk/>
            <pc:sldMk cId="736295071" sldId="256"/>
            <ac:spMk id="3" creationId="{8E9020FF-2466-4947-8EC7-370823BEC02B}"/>
          </ac:spMkLst>
        </pc:spChg>
      </pc:sldChg>
      <pc:sldChg chg="modSp mod">
        <pc:chgData name="Cristian Chilipirea" userId="34ab170da5908fc4" providerId="LiveId" clId="{5443DA35-A233-6E4D-9751-4254610B368C}" dt="2022-01-26T10:27:56.009" v="856" actId="207"/>
        <pc:sldMkLst>
          <pc:docMk/>
          <pc:sldMk cId="2476173855" sldId="25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476173855" sldId="258"/>
            <ac:spMk id="2" creationId="{9AC73120-BAD9-4896-ADBD-5C3F63F77360}"/>
          </ac:spMkLst>
        </pc:spChg>
        <pc:spChg chg="mod">
          <ac:chgData name="Cristian Chilipirea" userId="34ab170da5908fc4" providerId="LiveId" clId="{5443DA35-A233-6E4D-9751-4254610B368C}" dt="2022-01-26T10:27:56.009" v="856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54936104" sldId="26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2" creationId="{D8B06D0E-43F5-44E0-8874-5F2FAB289B35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3" creationId="{C9EF84C7-31C6-4D71-AF86-7E98BD88FBBB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713726514" sldId="26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2" creationId="{61963787-DFB7-4D46-A1DA-DFD9C44C439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3" creationId="{D97299A6-E099-4928-9B74-0EBFCAD042DE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266415811" sldId="262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2" creationId="{BD8E962B-52AC-44CB-99D1-6C8BF356104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3" creationId="{2876613D-02E9-4660-8DA9-BA597729F1F2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115425093" sldId="263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2" creationId="{74C9A367-E5E4-439A-9020-906D8F4B6C8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4" creationId="{6262E8C5-30A0-4A62-90F3-6C5FD909B2C2}"/>
          </ac:spMkLst>
        </pc:spChg>
      </pc:sldChg>
      <pc:sldChg chg="modSp mod">
        <pc:chgData name="Cristian Chilipirea" userId="34ab170da5908fc4" providerId="LiveId" clId="{5443DA35-A233-6E4D-9751-4254610B368C}" dt="2022-01-26T09:27:58.782" v="208" actId="207"/>
        <pc:sldMkLst>
          <pc:docMk/>
          <pc:sldMk cId="2184992026" sldId="26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2" creationId="{019BE3D1-CC49-4A05-868F-521DA4EC41B8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3" creationId="{3E12B900-F323-4060-860F-A4CE6AF0BA4E}"/>
          </ac:spMkLst>
        </pc:spChg>
        <pc:spChg chg="mod">
          <ac:chgData name="Cristian Chilipirea" userId="34ab170da5908fc4" providerId="LiveId" clId="{5443DA35-A233-6E4D-9751-4254610B368C}" dt="2022-01-26T09:27:58.782" v="208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5443DA35-A233-6E4D-9751-4254610B368C}" dt="2022-01-26T09:27:46.367" v="205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5443DA35-A233-6E4D-9751-4254610B368C}" dt="2022-01-26T09:27:49.727" v="206" actId="207"/>
          <ac:spMkLst>
            <pc:docMk/>
            <pc:sldMk cId="2184992026" sldId="264"/>
            <ac:spMk id="10" creationId="{8E61ADA4-CAA9-479C-9792-FAC03CE9C717}"/>
          </ac:spMkLst>
        </pc:spChg>
        <pc:graphicFrameChg chg="modGraphic">
          <ac:chgData name="Cristian Chilipirea" userId="34ab170da5908fc4" providerId="LiveId" clId="{5443DA35-A233-6E4D-9751-4254610B368C}" dt="2022-01-26T09:27:54.291" v="207"/>
          <ac:graphicFrameMkLst>
            <pc:docMk/>
            <pc:sldMk cId="2184992026" sldId="264"/>
            <ac:graphicFrameMk id="5" creationId="{4D093AB9-B93B-420B-B23D-D61BB2D9FE80}"/>
          </ac:graphicFrameMkLst>
        </pc:graphicFrame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911696057" sldId="26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2" creationId="{DC06C38E-CC95-46AD-8B94-9AEC4F7BCEC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3" creationId="{0EBA156C-ED2D-4BFB-81A7-63C6B91882F8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199494391" sldId="26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2" creationId="{309BC0F4-C0D9-47AA-BEA1-B2980A368D4E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3" creationId="{F15F70F4-441E-4C7D-B8DC-B5DF781385DB}"/>
          </ac:spMkLst>
        </pc:spChg>
      </pc:sldChg>
      <pc:sldChg chg="modSp mod">
        <pc:chgData name="Cristian Chilipirea" userId="34ab170da5908fc4" providerId="LiveId" clId="{5443DA35-A233-6E4D-9751-4254610B368C}" dt="2022-01-26T09:25:38.812" v="169"/>
        <pc:sldMkLst>
          <pc:docMk/>
          <pc:sldMk cId="2561070751" sldId="267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2" creationId="{576323C5-A0B0-4005-9E5C-03F65B9C197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3" creationId="{852A751A-89E9-4241-8D9A-18721CCA4AD3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5443DA35-A233-6E4D-9751-4254610B368C}" dt="2022-01-26T09:25:38.812" v="169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5:47.609" v="170"/>
        <pc:sldMkLst>
          <pc:docMk/>
          <pc:sldMk cId="369525089" sldId="26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2" creationId="{462E310F-A53F-468E-997C-34CD63E64016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3" creationId="{8E4C98A2-8F25-49DB-972A-569D7D510976}"/>
          </ac:spMkLst>
        </pc:spChg>
        <pc:graphicFrameChg chg="modGraphic">
          <ac:chgData name="Cristian Chilipirea" userId="34ab170da5908fc4" providerId="LiveId" clId="{5443DA35-A233-6E4D-9751-4254610B368C}" dt="2022-01-26T09:25:47.609" v="17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6:27.167" v="176"/>
        <pc:sldMkLst>
          <pc:docMk/>
          <pc:sldMk cId="264313818" sldId="269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6:27.167" v="176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6:20.836" v="175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14.166" v="174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6:05.559" v="172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12.053" v="182"/>
        <pc:sldMkLst>
          <pc:docMk/>
          <pc:sldMk cId="2557004209" sldId="27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6:53.886" v="179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6:41.317" v="177" actId="207"/>
          <ac:spMkLst>
            <pc:docMk/>
            <pc:sldMk cId="2557004209" sldId="270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7:12.053" v="182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7:01.014" v="180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45.773" v="178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7:06.365" v="181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20.564" v="183" actId="207"/>
        <pc:sldMkLst>
          <pc:docMk/>
          <pc:sldMk cId="3419771404" sldId="27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2" creationId="{DF84160D-2357-44D6-AEE9-D83E27C27F33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3" creationId="{5E3224E8-5578-40AC-A1C6-CB78FC2508CB}"/>
          </ac:spMkLst>
        </pc:spChg>
        <pc:spChg chg="mod">
          <ac:chgData name="Cristian Chilipirea" userId="34ab170da5908fc4" providerId="LiveId" clId="{5443DA35-A233-6E4D-9751-4254610B368C}" dt="2022-01-26T09:27:20.564" v="183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482872906" sldId="272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68692477" sldId="273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807396183" sldId="274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138498154" sldId="275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529887014" sldId="276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40331398" sldId="277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484294611" sldId="278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558658334" sldId="279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38504370" sldId="280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226248072" sldId="28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1878821302" sldId="32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912544339" sldId="322"/>
        </pc:sldMkLst>
      </pc:sldChg>
      <pc:sldChg chg="del">
        <pc:chgData name="Cristian Chilipirea" userId="34ab170da5908fc4" providerId="LiveId" clId="{5443DA35-A233-6E4D-9751-4254610B368C}" dt="2022-01-26T08:02:58.614" v="13" actId="2696"/>
        <pc:sldMkLst>
          <pc:docMk/>
          <pc:sldMk cId="1099054805" sldId="323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3369503131" sldId="324"/>
        </pc:sldMkLst>
      </pc:sldChg>
      <pc:sldChg chg="modSp new mod">
        <pc:chgData name="Cristian Chilipirea" userId="34ab170da5908fc4" providerId="LiveId" clId="{5443DA35-A233-6E4D-9751-4254610B368C}" dt="2022-01-26T08:41:38.189" v="132" actId="16037"/>
        <pc:sldMkLst>
          <pc:docMk/>
          <pc:sldMk cId="3701770875" sldId="32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2" creationId="{3328D463-3485-3941-BF40-FCA188863585}"/>
          </ac:spMkLst>
        </pc:spChg>
        <pc:spChg chg="mod">
          <ac:chgData name="Cristian Chilipirea" userId="34ab170da5908fc4" providerId="LiveId" clId="{5443DA35-A233-6E4D-9751-4254610B368C}" dt="2022-01-26T08:41:38.189" v="132" actId="16037"/>
          <ac:spMkLst>
            <pc:docMk/>
            <pc:sldMk cId="3701770875" sldId="324"/>
            <ac:spMk id="3" creationId="{D9C5B9D7-D475-454F-B485-EE9A9EB0935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4" creationId="{FF3B2A81-7EFF-F546-9FEE-DEEBD3C0848F}"/>
          </ac:spMkLst>
        </pc:spChg>
      </pc:sldChg>
      <pc:sldChg chg="addSp delSp modSp new mod">
        <pc:chgData name="Cristian Chilipirea" userId="34ab170da5908fc4" providerId="LiveId" clId="{5443DA35-A233-6E4D-9751-4254610B368C}" dt="2022-01-26T10:10:35.421" v="711" actId="20577"/>
        <pc:sldMkLst>
          <pc:docMk/>
          <pc:sldMk cId="2005899310" sldId="32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2" creationId="{EC1D2C21-151C-9C46-BEE0-A403B8C2A53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3" creationId="{C1B99552-D701-BC44-8A1D-56F4808AECFB}"/>
          </ac:spMkLst>
        </pc:spChg>
        <pc:spChg chg="del">
          <ac:chgData name="Cristian Chilipirea" userId="34ab170da5908fc4" providerId="LiveId" clId="{5443DA35-A233-6E4D-9751-4254610B368C}" dt="2022-01-26T08:05:39.054" v="25" actId="478"/>
          <ac:spMkLst>
            <pc:docMk/>
            <pc:sldMk cId="2005899310" sldId="325"/>
            <ac:spMk id="4" creationId="{B3447928-231C-D042-99E5-278C3A56992A}"/>
          </ac:spMkLst>
        </pc:spChg>
        <pc:spChg chg="add mod">
          <ac:chgData name="Cristian Chilipirea" userId="34ab170da5908fc4" providerId="LiveId" clId="{5443DA35-A233-6E4D-9751-4254610B368C}" dt="2022-01-26T10:10:35.421" v="711" actId="20577"/>
          <ac:spMkLst>
            <pc:docMk/>
            <pc:sldMk cId="2005899310" sldId="325"/>
            <ac:spMk id="5" creationId="{51FB969B-D159-1649-8D83-3759B842E8D5}"/>
          </ac:spMkLst>
        </pc:spChg>
        <pc:grpChg chg="add mod">
          <ac:chgData name="Cristian Chilipirea" userId="34ab170da5908fc4" providerId="LiveId" clId="{5443DA35-A233-6E4D-9751-4254610B368C}" dt="2022-01-26T08:06:32.659" v="37" actId="12788"/>
          <ac:grpSpMkLst>
            <pc:docMk/>
            <pc:sldMk cId="2005899310" sldId="325"/>
            <ac:grpSpMk id="13" creationId="{6811065A-FF09-304A-A7D4-529E8713128F}"/>
          </ac:grpSpMkLst>
        </pc:grp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6" creationId="{AD7FFAA9-9B9D-E74F-A9C5-F38A29BA6715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7" creationId="{4E613EFF-D42B-A04C-9E8F-086F65B5DE13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8" creationId="{1521B864-1606-2E4B-87B9-86D75C9949F0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9" creationId="{737DCD66-31B8-514A-90A2-3BE4313E3B79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10" creationId="{B87C1CD4-00EF-CB4F-8081-769BB599AE0F}"/>
          </ac:picMkLst>
        </pc:pic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1" creationId="{9348D222-8513-C34B-A969-B83D6246ED29}"/>
          </ac:cxnSpMkLst>
        </pc:cxn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2" creationId="{28D172E4-CC13-F747-B058-8F69077E4AB1}"/>
          </ac:cxnSpMkLst>
        </pc:cxnChg>
      </pc:sldChg>
      <pc:sldChg chg="addSp delSp modSp new mod">
        <pc:chgData name="Cristian Chilipirea" userId="34ab170da5908fc4" providerId="LiveId" clId="{5443DA35-A233-6E4D-9751-4254610B368C}" dt="2022-01-26T09:31:14.719" v="443" actId="207"/>
        <pc:sldMkLst>
          <pc:docMk/>
          <pc:sldMk cId="3475651250" sldId="32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75651250" sldId="326"/>
            <ac:spMk id="2" creationId="{2B803D0D-A387-834D-A7CF-C66621FF4278}"/>
          </ac:spMkLst>
        </pc:spChg>
        <pc:spChg chg="mod">
          <ac:chgData name="Cristian Chilipirea" userId="34ab170da5908fc4" providerId="LiveId" clId="{5443DA35-A233-6E4D-9751-4254610B368C}" dt="2022-01-26T09:31:14.719" v="443" actId="207"/>
          <ac:spMkLst>
            <pc:docMk/>
            <pc:sldMk cId="3475651250" sldId="326"/>
            <ac:spMk id="3" creationId="{93CD5DB4-EA3B-3241-BA21-F120D3596DF3}"/>
          </ac:spMkLst>
        </pc:spChg>
        <pc:spChg chg="del">
          <ac:chgData name="Cristian Chilipirea" userId="34ab170da5908fc4" providerId="LiveId" clId="{5443DA35-A233-6E4D-9751-4254610B368C}" dt="2022-01-26T08:07:16.433" v="48" actId="478"/>
          <ac:spMkLst>
            <pc:docMk/>
            <pc:sldMk cId="3475651250" sldId="326"/>
            <ac:spMk id="4" creationId="{1E8DCCF9-DE09-E746-B3EC-DE1C2490A153}"/>
          </ac:spMkLst>
        </pc:spChg>
        <pc:spChg chg="add mod">
          <ac:chgData name="Cristian Chilipirea" userId="34ab170da5908fc4" providerId="LiveId" clId="{5443DA35-A233-6E4D-9751-4254610B368C}" dt="2022-01-26T09:20:11.775" v="151" actId="207"/>
          <ac:spMkLst>
            <pc:docMk/>
            <pc:sldMk cId="3475651250" sldId="326"/>
            <ac:spMk id="5" creationId="{7325F8FF-B1BB-A040-A834-9542C0454208}"/>
          </ac:spMkLst>
        </pc:spChg>
        <pc:grpChg chg="add mod">
          <ac:chgData name="Cristian Chilipirea" userId="34ab170da5908fc4" providerId="LiveId" clId="{5443DA35-A233-6E4D-9751-4254610B368C}" dt="2022-01-26T08:07:30.480" v="51" actId="12788"/>
          <ac:grpSpMkLst>
            <pc:docMk/>
            <pc:sldMk cId="3475651250" sldId="326"/>
            <ac:grpSpMk id="9" creationId="{CE45189B-F0B3-8948-8242-8559CBF33AF6}"/>
          </ac:grpSpMkLst>
        </pc:grp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6" creationId="{E99E64D5-AE5B-7845-95CA-BBBD7A924531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7" creationId="{AA0A1F2F-833D-104E-B525-CD39631AFAB7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8" creationId="{5C52BBB2-6A41-8143-8B75-25846A25CF14}"/>
          </ac:picMkLst>
        </pc:picChg>
      </pc:sldChg>
      <pc:sldChg chg="new del">
        <pc:chgData name="Cristian Chilipirea" userId="34ab170da5908fc4" providerId="LiveId" clId="{5443DA35-A233-6E4D-9751-4254610B368C}" dt="2022-01-26T08:20:13.165" v="108" actId="2696"/>
        <pc:sldMkLst>
          <pc:docMk/>
          <pc:sldMk cId="2136006667" sldId="327"/>
        </pc:sldMkLst>
      </pc:sldChg>
      <pc:sldChg chg="addSp modSp new mod">
        <pc:chgData name="Cristian Chilipirea" userId="34ab170da5908fc4" providerId="LiveId" clId="{5443DA35-A233-6E4D-9751-4254610B368C}" dt="2022-01-26T09:34:12.126" v="484" actId="20577"/>
        <pc:sldMkLst>
          <pc:docMk/>
          <pc:sldMk cId="2393618686" sldId="327"/>
        </pc:sldMkLst>
        <pc:spChg chg="mod">
          <ac:chgData name="Cristian Chilipirea" userId="34ab170da5908fc4" providerId="LiveId" clId="{5443DA35-A233-6E4D-9751-4254610B368C}" dt="2022-01-26T09:28:33.704" v="210"/>
          <ac:spMkLst>
            <pc:docMk/>
            <pc:sldMk cId="2393618686" sldId="327"/>
            <ac:spMk id="3" creationId="{48F44E70-9101-E34C-9F87-7720602E9A19}"/>
          </ac:spMkLst>
        </pc:spChg>
        <pc:spChg chg="mod">
          <ac:chgData name="Cristian Chilipirea" userId="34ab170da5908fc4" providerId="LiveId" clId="{5443DA35-A233-6E4D-9751-4254610B368C}" dt="2022-01-26T09:34:12.126" v="484" actId="20577"/>
          <ac:spMkLst>
            <pc:docMk/>
            <pc:sldMk cId="2393618686" sldId="327"/>
            <ac:spMk id="4" creationId="{9F69C48D-DF59-5148-AA14-9A46E6BD4539}"/>
          </ac:spMkLst>
        </pc:spChg>
        <pc:picChg chg="add mod">
          <ac:chgData name="Cristian Chilipirea" userId="34ab170da5908fc4" providerId="LiveId" clId="{5443DA35-A233-6E4D-9751-4254610B368C}" dt="2022-01-26T09:30:16.352" v="420" actId="1076"/>
          <ac:picMkLst>
            <pc:docMk/>
            <pc:sldMk cId="2393618686" sldId="327"/>
            <ac:picMk id="5" creationId="{A167C994-A2DB-344D-BCB5-7622C9502B3D}"/>
          </ac:picMkLst>
        </pc:picChg>
      </pc:sldChg>
      <pc:sldChg chg="modSp new del mod">
        <pc:chgData name="Cristian Chilipirea" userId="34ab170da5908fc4" providerId="LiveId" clId="{5443DA35-A233-6E4D-9751-4254610B368C}" dt="2022-01-26T09:27:35.781" v="204" actId="680"/>
        <pc:sldMkLst>
          <pc:docMk/>
          <pc:sldMk cId="3319659292" sldId="327"/>
        </pc:sldMkLst>
        <pc:spChg chg="mod">
          <ac:chgData name="Cristian Chilipirea" userId="34ab170da5908fc4" providerId="LiveId" clId="{5443DA35-A233-6E4D-9751-4254610B368C}" dt="2022-01-26T09:27:35.550" v="203" actId="20577"/>
          <ac:spMkLst>
            <pc:docMk/>
            <pc:sldMk cId="3319659292" sldId="327"/>
            <ac:spMk id="4" creationId="{D389D36A-8FA2-184F-90A4-F52AE374A189}"/>
          </ac:spMkLst>
        </pc:spChg>
      </pc:sldChg>
      <pc:sldChg chg="new del">
        <pc:chgData name="Cristian Chilipirea" userId="34ab170da5908fc4" providerId="LiveId" clId="{5443DA35-A233-6E4D-9751-4254610B368C}" dt="2022-01-26T08:17:35.064" v="103" actId="680"/>
        <pc:sldMkLst>
          <pc:docMk/>
          <pc:sldMk cId="4203318361" sldId="327"/>
        </pc:sldMkLst>
      </pc:sldChg>
      <pc:sldChg chg="new">
        <pc:chgData name="Cristian Chilipirea" userId="34ab170da5908fc4" providerId="LiveId" clId="{5443DA35-A233-6E4D-9751-4254610B368C}" dt="2022-01-26T09:34:38.149" v="485" actId="680"/>
        <pc:sldMkLst>
          <pc:docMk/>
          <pc:sldMk cId="124427689" sldId="328"/>
        </pc:sldMkLst>
      </pc:sldChg>
      <pc:sldChg chg="modSp new del mod">
        <pc:chgData name="Cristian Chilipirea" userId="34ab170da5908fc4" providerId="LiveId" clId="{5443DA35-A233-6E4D-9751-4254610B368C}" dt="2022-01-26T09:33:30.909" v="454" actId="2696"/>
        <pc:sldMkLst>
          <pc:docMk/>
          <pc:sldMk cId="1940256931" sldId="328"/>
        </pc:sldMkLst>
        <pc:spChg chg="mod">
          <ac:chgData name="Cristian Chilipirea" userId="34ab170da5908fc4" providerId="LiveId" clId="{5443DA35-A233-6E4D-9751-4254610B368C}" dt="2022-01-26T09:33:26.611" v="453" actId="20577"/>
          <ac:spMkLst>
            <pc:docMk/>
            <pc:sldMk cId="1940256931" sldId="328"/>
            <ac:spMk id="3" creationId="{2ADD5E11-1707-D846-AEA4-A52949C3647B}"/>
          </ac:spMkLst>
        </pc:spChg>
      </pc:sldChg>
      <pc:sldChg chg="new">
        <pc:chgData name="Cristian Chilipirea" userId="34ab170da5908fc4" providerId="LiveId" clId="{5443DA35-A233-6E4D-9751-4254610B368C}" dt="2022-01-26T09:34:41.386" v="486" actId="680"/>
        <pc:sldMkLst>
          <pc:docMk/>
          <pc:sldMk cId="2451683083" sldId="329"/>
        </pc:sldMkLst>
      </pc:sldChg>
      <pc:sldChg chg="addSp delSp modSp new mod modClrScheme chgLayout">
        <pc:chgData name="Cristian Chilipirea" userId="34ab170da5908fc4" providerId="LiveId" clId="{5443DA35-A233-6E4D-9751-4254610B368C}" dt="2022-01-26T10:07:20.543" v="706" actId="767"/>
        <pc:sldMkLst>
          <pc:docMk/>
          <pc:sldMk cId="1895519449" sldId="330"/>
        </pc:sldMkLst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2" creationId="{7FCC9B66-2067-AD47-8EF0-5261C548E46F}"/>
          </ac:spMkLst>
        </pc:spChg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3" creationId="{D6B02214-5018-D643-8627-D267D9A766C5}"/>
          </ac:spMkLst>
        </pc:spChg>
        <pc:spChg chg="del mod ord">
          <ac:chgData name="Cristian Chilipirea" userId="34ab170da5908fc4" providerId="LiveId" clId="{5443DA35-A233-6E4D-9751-4254610B368C}" dt="2022-01-26T09:44:49.242" v="502" actId="700"/>
          <ac:spMkLst>
            <pc:docMk/>
            <pc:sldMk cId="1895519449" sldId="330"/>
            <ac:spMk id="4" creationId="{C5E1A691-89DB-D244-B60F-F226590FE533}"/>
          </ac:spMkLst>
        </pc:spChg>
        <pc:spChg chg="add del mod ord">
          <ac:chgData name="Cristian Chilipirea" userId="34ab170da5908fc4" providerId="LiveId" clId="{5443DA35-A233-6E4D-9751-4254610B368C}" dt="2022-01-26T09:48:03.585" v="532" actId="931"/>
          <ac:spMkLst>
            <pc:docMk/>
            <pc:sldMk cId="1895519449" sldId="330"/>
            <ac:spMk id="5" creationId="{9ECA0C8D-BFC7-204B-B091-96B208EE0912}"/>
          </ac:spMkLst>
        </pc:spChg>
        <pc:spChg chg="add del mod ord">
          <ac:chgData name="Cristian Chilipirea" userId="34ab170da5908fc4" providerId="LiveId" clId="{5443DA35-A233-6E4D-9751-4254610B368C}" dt="2022-01-26T09:54:43.157" v="540"/>
          <ac:spMkLst>
            <pc:docMk/>
            <pc:sldMk cId="1895519449" sldId="330"/>
            <ac:spMk id="6" creationId="{FA6A9F1B-D026-444A-9CD6-A4852252BA73}"/>
          </ac:spMkLst>
        </pc:spChg>
        <pc:spChg chg="add mod">
          <ac:chgData name="Cristian Chilipirea" userId="34ab170da5908fc4" providerId="LiveId" clId="{5443DA35-A233-6E4D-9751-4254610B368C}" dt="2022-01-26T10:07:10.945" v="698"/>
          <ac:spMkLst>
            <pc:docMk/>
            <pc:sldMk cId="1895519449" sldId="330"/>
            <ac:spMk id="7" creationId="{175C1947-334B-E943-A85D-15E74951E28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7" creationId="{45A05083-3DD5-434E-B531-F3BD7C279669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8" creationId="{5736CBC0-67DB-8A43-AEC6-6A0801D27ECB}"/>
          </ac:spMkLst>
        </pc:spChg>
        <pc:spChg chg="add del mod">
          <ac:chgData name="Cristian Chilipirea" userId="34ab170da5908fc4" providerId="LiveId" clId="{5443DA35-A233-6E4D-9751-4254610B368C}" dt="2022-01-26T09:57:46.526" v="584" actId="767"/>
          <ac:spMkLst>
            <pc:docMk/>
            <pc:sldMk cId="1895519449" sldId="330"/>
            <ac:spMk id="8" creationId="{DF23A3FD-3A51-6B41-AD12-B4058571FF6A}"/>
          </ac:spMkLst>
        </pc:spChg>
        <pc:spChg chg="add del mod">
          <ac:chgData name="Cristian Chilipirea" userId="34ab170da5908fc4" providerId="LiveId" clId="{5443DA35-A233-6E4D-9751-4254610B368C}" dt="2022-01-26T09:58:53.302" v="659"/>
          <ac:spMkLst>
            <pc:docMk/>
            <pc:sldMk cId="1895519449" sldId="330"/>
            <ac:spMk id="9" creationId="{9F01C11C-C922-814C-97C4-689A9B296A3C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9" creationId="{EC5BE55C-B154-E54E-B959-76A278D205F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10" creationId="{316B0AFE-A0E3-034C-A144-F31936DA2258}"/>
          </ac:spMkLst>
        </pc:spChg>
        <pc:spChg chg="add del mod">
          <ac:chgData name="Cristian Chilipirea" userId="34ab170da5908fc4" providerId="LiveId" clId="{5443DA35-A233-6E4D-9751-4254610B368C}" dt="2022-01-26T10:05:39.568" v="692"/>
          <ac:spMkLst>
            <pc:docMk/>
            <pc:sldMk cId="1895519449" sldId="330"/>
            <ac:spMk id="11" creationId="{B9A725D5-C771-394B-A4E6-C5F6D2669AEA}"/>
          </ac:spMkLst>
        </pc:spChg>
        <pc:spChg chg="add del mod">
          <ac:chgData name="Cristian Chilipirea" userId="34ab170da5908fc4" providerId="LiveId" clId="{5443DA35-A233-6E4D-9751-4254610B368C}" dt="2022-01-26T10:07:20.543" v="706" actId="767"/>
          <ac:spMkLst>
            <pc:docMk/>
            <pc:sldMk cId="1895519449" sldId="330"/>
            <ac:spMk id="12" creationId="{99E63866-FAD4-2F43-9AC6-511CAD9F6055}"/>
          </ac:spMkLst>
        </pc:spChg>
        <pc:spChg chg="add mod">
          <ac:chgData name="Cristian Chilipirea" userId="34ab170da5908fc4" providerId="LiveId" clId="{5443DA35-A233-6E4D-9751-4254610B368C}" dt="2022-01-26T10:05:17.398" v="682" actId="2711"/>
          <ac:spMkLst>
            <pc:docMk/>
            <pc:sldMk cId="1895519449" sldId="330"/>
            <ac:spMk id="13" creationId="{4F17B482-6290-7E43-81BB-31BAF43937C6}"/>
          </ac:spMkLst>
        </pc:spChg>
        <pc:spChg chg="add del mod">
          <ac:chgData name="Cristian Chilipirea" userId="34ab170da5908fc4" providerId="LiveId" clId="{5443DA35-A233-6E4D-9751-4254610B368C}" dt="2022-01-26T09:51:27.465" v="536"/>
          <ac:spMkLst>
            <pc:docMk/>
            <pc:sldMk cId="1895519449" sldId="330"/>
            <ac:spMk id="14" creationId="{C34625A7-222D-FF4E-A216-FA9F62CC2B28}"/>
          </ac:spMkLst>
        </pc:spChg>
        <pc:picChg chg="add mod">
          <ac:chgData name="Cristian Chilipirea" userId="34ab170da5908fc4" providerId="LiveId" clId="{5443DA35-A233-6E4D-9751-4254610B368C}" dt="2022-01-26T09:54:56.835" v="545" actId="14100"/>
          <ac:picMkLst>
            <pc:docMk/>
            <pc:sldMk cId="1895519449" sldId="330"/>
            <ac:picMk id="5" creationId="{1473AA00-5B0B-134B-87DD-C98DC612A37E}"/>
          </ac:picMkLst>
        </pc:picChg>
        <pc:picChg chg="add del mod">
          <ac:chgData name="Cristian Chilipirea" userId="34ab170da5908fc4" providerId="LiveId" clId="{5443DA35-A233-6E4D-9751-4254610B368C}" dt="2022-01-26T09:48:15.681" v="535" actId="478"/>
          <ac:picMkLst>
            <pc:docMk/>
            <pc:sldMk cId="1895519449" sldId="330"/>
            <ac:picMk id="12" creationId="{0937D1F4-863A-8240-B5A3-AAA88104136B}"/>
          </ac:picMkLst>
        </pc:picChg>
        <pc:picChg chg="add mod">
          <ac:chgData name="Cristian Chilipirea" userId="34ab170da5908fc4" providerId="LiveId" clId="{5443DA35-A233-6E4D-9751-4254610B368C}" dt="2022-01-26T09:54:51.111" v="544" actId="14100"/>
          <ac:picMkLst>
            <pc:docMk/>
            <pc:sldMk cId="1895519449" sldId="330"/>
            <ac:picMk id="1026" creationId="{37B9056E-7336-C84F-B412-B9AD5FFDA122}"/>
          </ac:picMkLst>
        </pc:picChg>
      </pc:sldChg>
      <pc:sldChg chg="addSp delSp modSp new del">
        <pc:chgData name="Cristian Chilipirea" userId="34ab170da5908fc4" providerId="LiveId" clId="{5443DA35-A233-6E4D-9751-4254610B368C}" dt="2022-01-26T10:01:53.097" v="676" actId="2696"/>
        <pc:sldMkLst>
          <pc:docMk/>
          <pc:sldMk cId="1800071603" sldId="331"/>
        </pc:sldMkLst>
        <pc:spChg chg="add del mod">
          <ac:chgData name="Cristian Chilipirea" userId="34ab170da5908fc4" providerId="LiveId" clId="{5443DA35-A233-6E4D-9751-4254610B368C}" dt="2022-01-26T10:01:48.728" v="675" actId="767"/>
          <ac:spMkLst>
            <pc:docMk/>
            <pc:sldMk cId="1800071603" sldId="331"/>
            <ac:spMk id="6" creationId="{ADD7ED40-BE83-3145-987C-904268B4BED4}"/>
          </ac:spMkLst>
        </pc:spChg>
      </pc:sldChg>
      <pc:sldChg chg="new del">
        <pc:chgData name="Cristian Chilipirea" userId="34ab170da5908fc4" providerId="LiveId" clId="{5443DA35-A233-6E4D-9751-4254610B368C}" dt="2022-01-26T09:44:21.902" v="501" actId="2696"/>
        <pc:sldMkLst>
          <pc:docMk/>
          <pc:sldMk cId="1858865410" sldId="331"/>
        </pc:sldMkLst>
      </pc:sldChg>
      <pc:sldChg chg="modSp new mod">
        <pc:chgData name="Cristian Chilipirea" userId="34ab170da5908fc4" providerId="LiveId" clId="{5443DA35-A233-6E4D-9751-4254610B368C}" dt="2022-01-26T10:38:00.430" v="1022" actId="20577"/>
        <pc:sldMkLst>
          <pc:docMk/>
          <pc:sldMk cId="3618617486" sldId="331"/>
        </pc:sldMkLst>
        <pc:spChg chg="mod">
          <ac:chgData name="Cristian Chilipirea" userId="34ab170da5908fc4" providerId="LiveId" clId="{5443DA35-A233-6E4D-9751-4254610B368C}" dt="2022-01-26T10:26:58.528" v="812"/>
          <ac:spMkLst>
            <pc:docMk/>
            <pc:sldMk cId="3618617486" sldId="331"/>
            <ac:spMk id="3" creationId="{F9A62E39-BEE4-E74B-923D-0C7168493C69}"/>
          </ac:spMkLst>
        </pc:spChg>
        <pc:spChg chg="mod">
          <ac:chgData name="Cristian Chilipirea" userId="34ab170da5908fc4" providerId="LiveId" clId="{5443DA35-A233-6E4D-9751-4254610B368C}" dt="2022-01-26T10:38:00.430" v="1022" actId="20577"/>
          <ac:spMkLst>
            <pc:docMk/>
            <pc:sldMk cId="3618617486" sldId="331"/>
            <ac:spMk id="4" creationId="{AE01B6AC-02A0-B74E-A42D-334903070F37}"/>
          </ac:spMkLst>
        </pc:spChg>
      </pc:sldChg>
      <pc:sldChg chg="modSp new mod">
        <pc:chgData name="Cristian Chilipirea" userId="34ab170da5908fc4" providerId="LiveId" clId="{5443DA35-A233-6E4D-9751-4254610B368C}" dt="2022-01-26T10:31:30.645" v="924" actId="113"/>
        <pc:sldMkLst>
          <pc:docMk/>
          <pc:sldMk cId="2183847539" sldId="332"/>
        </pc:sldMkLst>
        <pc:spChg chg="mod">
          <ac:chgData name="Cristian Chilipirea" userId="34ab170da5908fc4" providerId="LiveId" clId="{5443DA35-A233-6E4D-9751-4254610B368C}" dt="2022-01-26T10:11:06.816" v="719" actId="20577"/>
          <ac:spMkLst>
            <pc:docMk/>
            <pc:sldMk cId="2183847539" sldId="332"/>
            <ac:spMk id="3" creationId="{A4FB3F6F-E84F-B549-B093-7F4CC49848CC}"/>
          </ac:spMkLst>
        </pc:spChg>
        <pc:spChg chg="mod">
          <ac:chgData name="Cristian Chilipirea" userId="34ab170da5908fc4" providerId="LiveId" clId="{5443DA35-A233-6E4D-9751-4254610B368C}" dt="2022-01-26T10:31:30.645" v="924" actId="113"/>
          <ac:spMkLst>
            <pc:docMk/>
            <pc:sldMk cId="2183847539" sldId="332"/>
            <ac:spMk id="4" creationId="{56413E3C-F0C7-3D40-9D48-74A5BC0EBB16}"/>
          </ac:spMkLst>
        </pc:spChg>
      </pc:sldChg>
      <pc:sldChg chg="new del">
        <pc:chgData name="Cristian Chilipirea" userId="34ab170da5908fc4" providerId="LiveId" clId="{5443DA35-A233-6E4D-9751-4254610B368C}" dt="2022-01-26T10:28:12.093" v="859" actId="2696"/>
        <pc:sldMkLst>
          <pc:docMk/>
          <pc:sldMk cId="86744563" sldId="333"/>
        </pc:sldMkLst>
      </pc:sldChg>
      <pc:sldChg chg="new">
        <pc:chgData name="Cristian Chilipirea" userId="34ab170da5908fc4" providerId="LiveId" clId="{5443DA35-A233-6E4D-9751-4254610B368C}" dt="2022-01-26T10:27:51.090" v="855" actId="680"/>
        <pc:sldMkLst>
          <pc:docMk/>
          <pc:sldMk cId="2149221574" sldId="334"/>
        </pc:sldMkLst>
      </pc:sldChg>
      <pc:sldChg chg="modSp new mod">
        <pc:chgData name="Cristian Chilipirea" userId="34ab170da5908fc4" providerId="LiveId" clId="{5443DA35-A233-6E4D-9751-4254610B368C}" dt="2022-01-26T10:29:45.204" v="875" actId="14100"/>
        <pc:sldMkLst>
          <pc:docMk/>
          <pc:sldMk cId="348260054" sldId="335"/>
        </pc:sldMkLst>
        <pc:spChg chg="mod">
          <ac:chgData name="Cristian Chilipirea" userId="34ab170da5908fc4" providerId="LiveId" clId="{5443DA35-A233-6E4D-9751-4254610B368C}" dt="2022-01-26T10:28:29.458" v="860"/>
          <ac:spMkLst>
            <pc:docMk/>
            <pc:sldMk cId="348260054" sldId="335"/>
            <ac:spMk id="3" creationId="{D775D0AA-0369-E746-8AA9-BCB0A2FBDB84}"/>
          </ac:spMkLst>
        </pc:spChg>
        <pc:spChg chg="mod">
          <ac:chgData name="Cristian Chilipirea" userId="34ab170da5908fc4" providerId="LiveId" clId="{5443DA35-A233-6E4D-9751-4254610B368C}" dt="2022-01-26T10:29:45.204" v="875" actId="14100"/>
          <ac:spMkLst>
            <pc:docMk/>
            <pc:sldMk cId="348260054" sldId="335"/>
            <ac:spMk id="4" creationId="{3F0BAFE9-9305-824D-947E-07DDAC72BA3C}"/>
          </ac:spMkLst>
        </pc:spChg>
      </pc:sldChg>
      <pc:sldChg chg="addSp delSp modSp new mod">
        <pc:chgData name="Cristian Chilipirea" userId="34ab170da5908fc4" providerId="LiveId" clId="{5443DA35-A233-6E4D-9751-4254610B368C}" dt="2022-01-26T10:47:14.179" v="1089" actId="1076"/>
        <pc:sldMkLst>
          <pc:docMk/>
          <pc:sldMk cId="370567944" sldId="336"/>
        </pc:sldMkLst>
        <pc:spChg chg="mod">
          <ac:chgData name="Cristian Chilipirea" userId="34ab170da5908fc4" providerId="LiveId" clId="{5443DA35-A233-6E4D-9751-4254610B368C}" dt="2022-01-26T10:43:39.033" v="1083" actId="20577"/>
          <ac:spMkLst>
            <pc:docMk/>
            <pc:sldMk cId="370567944" sldId="336"/>
            <ac:spMk id="3" creationId="{C3209CCE-84E9-8D41-B043-E946B5675280}"/>
          </ac:spMkLst>
        </pc:spChg>
        <pc:spChg chg="del">
          <ac:chgData name="Cristian Chilipirea" userId="34ab170da5908fc4" providerId="LiveId" clId="{5443DA35-A233-6E4D-9751-4254610B368C}" dt="2022-01-26T10:46:47.377" v="1084"/>
          <ac:spMkLst>
            <pc:docMk/>
            <pc:sldMk cId="370567944" sldId="336"/>
            <ac:spMk id="4" creationId="{5EC81375-549D-C344-AC87-0009F3BE5B94}"/>
          </ac:spMkLst>
        </pc:spChg>
        <pc:picChg chg="add mod">
          <ac:chgData name="Cristian Chilipirea" userId="34ab170da5908fc4" providerId="LiveId" clId="{5443DA35-A233-6E4D-9751-4254610B368C}" dt="2022-01-26T10:47:14.179" v="1089" actId="1076"/>
          <ac:picMkLst>
            <pc:docMk/>
            <pc:sldMk cId="370567944" sldId="336"/>
            <ac:picMk id="2050" creationId="{1789D3FE-D0AD-8440-ADCA-0D9FE97D6C8C}"/>
          </ac:picMkLst>
        </pc:picChg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1456688437" sldId="497"/>
        </pc:sldMkLst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2446967185" sldId="678"/>
        </pc:sldMkLst>
      </pc:sldChg>
      <pc:sldMasterChg chg="del delSldLayout">
        <pc:chgData name="Cristian Chilipirea" userId="34ab170da5908fc4" providerId="LiveId" clId="{5443DA35-A233-6E4D-9751-4254610B368C}" dt="2022-01-26T08:12:01.617" v="63" actId="2696"/>
        <pc:sldMasterMkLst>
          <pc:docMk/>
          <pc:sldMasterMk cId="2919193010" sldId="2147483660"/>
        </pc:sldMasterMkLst>
        <pc:sldLayoutChg chg="del">
          <pc:chgData name="Cristian Chilipirea" userId="34ab170da5908fc4" providerId="LiveId" clId="{5443DA35-A233-6E4D-9751-4254610B368C}" dt="2022-01-26T08:12:01.604" v="52" actId="2696"/>
          <pc:sldLayoutMkLst>
            <pc:docMk/>
            <pc:sldMasterMk cId="2919193010" sldId="2147483660"/>
            <pc:sldLayoutMk cId="3316570016" sldId="2147483661"/>
          </pc:sldLayoutMkLst>
        </pc:sldLayoutChg>
        <pc:sldLayoutChg chg="del">
          <pc:chgData name="Cristian Chilipirea" userId="34ab170da5908fc4" providerId="LiveId" clId="{5443DA35-A233-6E4D-9751-4254610B368C}" dt="2022-01-26T08:12:01.605" v="53" actId="2696"/>
          <pc:sldLayoutMkLst>
            <pc:docMk/>
            <pc:sldMasterMk cId="2919193010" sldId="2147483660"/>
            <pc:sldLayoutMk cId="3745506477" sldId="2147483662"/>
          </pc:sldLayoutMkLst>
        </pc:sldLayoutChg>
        <pc:sldLayoutChg chg="del">
          <pc:chgData name="Cristian Chilipirea" userId="34ab170da5908fc4" providerId="LiveId" clId="{5443DA35-A233-6E4D-9751-4254610B368C}" dt="2022-01-26T08:12:01.606" v="54" actId="2696"/>
          <pc:sldLayoutMkLst>
            <pc:docMk/>
            <pc:sldMasterMk cId="2919193010" sldId="2147483660"/>
            <pc:sldLayoutMk cId="2363943698" sldId="2147483663"/>
          </pc:sldLayoutMkLst>
        </pc:sldLayoutChg>
        <pc:sldLayoutChg chg="del">
          <pc:chgData name="Cristian Chilipirea" userId="34ab170da5908fc4" providerId="LiveId" clId="{5443DA35-A233-6E4D-9751-4254610B368C}" dt="2022-01-26T08:12:01.607" v="55" actId="2696"/>
          <pc:sldLayoutMkLst>
            <pc:docMk/>
            <pc:sldMasterMk cId="2919193010" sldId="2147483660"/>
            <pc:sldLayoutMk cId="1283152930" sldId="2147483664"/>
          </pc:sldLayoutMkLst>
        </pc:sldLayoutChg>
        <pc:sldLayoutChg chg="del">
          <pc:chgData name="Cristian Chilipirea" userId="34ab170da5908fc4" providerId="LiveId" clId="{5443DA35-A233-6E4D-9751-4254610B368C}" dt="2022-01-26T08:12:01.609" v="56" actId="2696"/>
          <pc:sldLayoutMkLst>
            <pc:docMk/>
            <pc:sldMasterMk cId="2919193010" sldId="2147483660"/>
            <pc:sldLayoutMk cId="4035034117" sldId="2147483665"/>
          </pc:sldLayoutMkLst>
        </pc:sldLayoutChg>
        <pc:sldLayoutChg chg="del">
          <pc:chgData name="Cristian Chilipirea" userId="34ab170da5908fc4" providerId="LiveId" clId="{5443DA35-A233-6E4D-9751-4254610B368C}" dt="2022-01-26T08:12:01.609" v="57" actId="2696"/>
          <pc:sldLayoutMkLst>
            <pc:docMk/>
            <pc:sldMasterMk cId="2919193010" sldId="2147483660"/>
            <pc:sldLayoutMk cId="3579891866" sldId="2147483666"/>
          </pc:sldLayoutMkLst>
        </pc:sldLayoutChg>
        <pc:sldLayoutChg chg="del">
          <pc:chgData name="Cristian Chilipirea" userId="34ab170da5908fc4" providerId="LiveId" clId="{5443DA35-A233-6E4D-9751-4254610B368C}" dt="2022-01-26T08:12:01.611" v="58" actId="2696"/>
          <pc:sldLayoutMkLst>
            <pc:docMk/>
            <pc:sldMasterMk cId="2919193010" sldId="2147483660"/>
            <pc:sldLayoutMk cId="355405019" sldId="2147483667"/>
          </pc:sldLayoutMkLst>
        </pc:sldLayoutChg>
        <pc:sldLayoutChg chg="del">
          <pc:chgData name="Cristian Chilipirea" userId="34ab170da5908fc4" providerId="LiveId" clId="{5443DA35-A233-6E4D-9751-4254610B368C}" dt="2022-01-26T08:12:01.612" v="59" actId="2696"/>
          <pc:sldLayoutMkLst>
            <pc:docMk/>
            <pc:sldMasterMk cId="2919193010" sldId="2147483660"/>
            <pc:sldLayoutMk cId="4022989699" sldId="2147483668"/>
          </pc:sldLayoutMkLst>
        </pc:sldLayoutChg>
        <pc:sldLayoutChg chg="del">
          <pc:chgData name="Cristian Chilipirea" userId="34ab170da5908fc4" providerId="LiveId" clId="{5443DA35-A233-6E4D-9751-4254610B368C}" dt="2022-01-26T08:12:01.613" v="60" actId="2696"/>
          <pc:sldLayoutMkLst>
            <pc:docMk/>
            <pc:sldMasterMk cId="2919193010" sldId="2147483660"/>
            <pc:sldLayoutMk cId="1946736724" sldId="2147483669"/>
          </pc:sldLayoutMkLst>
        </pc:sldLayoutChg>
        <pc:sldLayoutChg chg="del">
          <pc:chgData name="Cristian Chilipirea" userId="34ab170da5908fc4" providerId="LiveId" clId="{5443DA35-A233-6E4D-9751-4254610B368C}" dt="2022-01-26T08:12:01.614" v="61" actId="2696"/>
          <pc:sldLayoutMkLst>
            <pc:docMk/>
            <pc:sldMasterMk cId="2919193010" sldId="2147483660"/>
            <pc:sldLayoutMk cId="132838624" sldId="2147483670"/>
          </pc:sldLayoutMkLst>
        </pc:sldLayoutChg>
        <pc:sldLayoutChg chg="del">
          <pc:chgData name="Cristian Chilipirea" userId="34ab170da5908fc4" providerId="LiveId" clId="{5443DA35-A233-6E4D-9751-4254610B368C}" dt="2022-01-26T08:12:01.615" v="62" actId="2696"/>
          <pc:sldLayoutMkLst>
            <pc:docMk/>
            <pc:sldMasterMk cId="2919193010" sldId="2147483660"/>
            <pc:sldLayoutMk cId="1417379542" sldId="2147483671"/>
          </pc:sldLayoutMkLst>
        </pc:sldLayoutChg>
      </pc:sldMasterChg>
      <pc:sldMasterChg chg="modSp addSldLayout delSldLayout modSldLayout">
        <pc:chgData name="Cristian Chilipirea" userId="34ab170da5908fc4" providerId="LiveId" clId="{5443DA35-A233-6E4D-9751-4254610B368C}" dt="2022-01-26T10:12:24.689" v="758" actId="12"/>
        <pc:sldMasterMkLst>
          <pc:docMk/>
          <pc:sldMasterMk cId="2081690684" sldId="2147483672"/>
        </pc:sldMasterMkLst>
        <pc:spChg chg="mod">
          <ac:chgData name="Cristian Chilipirea" userId="34ab170da5908fc4" providerId="LiveId" clId="{5443DA35-A233-6E4D-9751-4254610B368C}" dt="2022-01-26T10:04:16.911" v="678" actId="2711"/>
          <ac:spMkLst>
            <pc:docMk/>
            <pc:sldMasterMk cId="2081690684" sldId="2147483672"/>
            <ac:spMk id="2" creationId="{8A67A26E-6A76-4F6D-BC08-B93A8DB6BC51}"/>
          </ac:spMkLst>
        </pc:spChg>
        <pc:spChg chg="mod">
          <ac:chgData name="Cristian Chilipirea" userId="34ab170da5908fc4" providerId="LiveId" clId="{5443DA35-A233-6E4D-9751-4254610B368C}" dt="2022-01-26T10:04:36.995" v="679" actId="16037"/>
          <ac:spMkLst>
            <pc:docMk/>
            <pc:sldMasterMk cId="2081690684" sldId="2147483672"/>
            <ac:spMk id="3" creationId="{851B80D5-B681-49EE-A5DF-A1595D2B3755}"/>
          </ac:spMkLst>
        </pc:spChg>
        <pc:spChg chg="mod">
          <ac:chgData name="Cristian Chilipirea" userId="34ab170da5908fc4" providerId="LiveId" clId="{5443DA35-A233-6E4D-9751-4254610B368C}" dt="2022-01-26T09:19:25.020" v="146" actId="207"/>
          <ac:spMkLst>
            <pc:docMk/>
            <pc:sldMasterMk cId="2081690684" sldId="2147483672"/>
            <ac:spMk id="5" creationId="{97FB8156-1FD8-4042-AA9E-EBFEB757597C}"/>
          </ac:spMkLst>
        </pc:spChg>
        <pc:sldLayoutChg chg="del">
          <pc:chgData name="Cristian Chilipirea" userId="34ab170da5908fc4" providerId="LiveId" clId="{5443DA35-A233-6E4D-9751-4254610B368C}" dt="2022-01-26T08:32:06.248" v="120" actId="2696"/>
          <pc:sldLayoutMkLst>
            <pc:docMk/>
            <pc:sldMasterMk cId="2081690684" sldId="2147483672"/>
            <pc:sldLayoutMk cId="1356244176" sldId="2147483650"/>
          </pc:sldLayoutMkLst>
        </pc:sldLayoutChg>
        <pc:sldLayoutChg chg="addSp delSp modSp">
          <pc:chgData name="Cristian Chilipirea" userId="34ab170da5908fc4" providerId="LiveId" clId="{5443DA35-A233-6E4D-9751-4254610B368C}" dt="2022-01-26T09:18:29.519" v="137" actId="207"/>
          <pc:sldLayoutMkLst>
            <pc:docMk/>
            <pc:sldMasterMk cId="2081690684" sldId="2147483672"/>
            <pc:sldLayoutMk cId="1938921199" sldId="2147483673"/>
          </pc:sldLayoutMkLst>
          <pc:spChg chg="mod">
            <ac:chgData name="Cristian Chilipirea" userId="34ab170da5908fc4" providerId="LiveId" clId="{5443DA35-A233-6E4D-9751-4254610B368C}" dt="2022-01-26T09:18:26.068" v="136" actId="207"/>
            <ac:spMkLst>
              <pc:docMk/>
              <pc:sldMasterMk cId="2081690684" sldId="2147483672"/>
              <pc:sldLayoutMk cId="1938921199" sldId="2147483673"/>
              <ac:spMk id="2" creationId="{2A3F1A86-B91C-47E4-A4EF-34F0FFDC705D}"/>
            </ac:spMkLst>
          </pc:spChg>
          <pc:spChg chg="mod">
            <ac:chgData name="Cristian Chilipirea" userId="34ab170da5908fc4" providerId="LiveId" clId="{5443DA35-A233-6E4D-9751-4254610B368C}" dt="2022-01-26T09:18:29.519" v="137" actId="207"/>
            <ac:spMkLst>
              <pc:docMk/>
              <pc:sldMasterMk cId="2081690684" sldId="2147483672"/>
              <pc:sldLayoutMk cId="1938921199" sldId="2147483673"/>
              <ac:spMk id="3" creationId="{9A2D321E-7318-4E52-8A47-29F406B1D620}"/>
            </ac:spMkLst>
          </pc:spChg>
          <pc:spChg chg="add del mod">
            <ac:chgData name="Cristian Chilipirea" userId="34ab170da5908fc4" providerId="LiveId" clId="{5443DA35-A233-6E4D-9751-4254610B368C}" dt="2022-01-26T08:12:33.773" v="65"/>
            <ac:spMkLst>
              <pc:docMk/>
              <pc:sldMasterMk cId="2081690684" sldId="2147483672"/>
              <pc:sldLayoutMk cId="1938921199" sldId="2147483673"/>
              <ac:spMk id="4" creationId="{3D6DCF60-51E9-0F4E-9D31-AE8FB047AE03}"/>
            </ac:spMkLst>
          </pc:spChg>
        </pc:sldLayoutChg>
        <pc:sldLayoutChg chg="modSp mod">
          <pc:chgData name="Cristian Chilipirea" userId="34ab170da5908fc4" providerId="LiveId" clId="{5443DA35-A233-6E4D-9751-4254610B368C}" dt="2022-01-26T10:12:24.689" v="758" actId="12"/>
          <pc:sldLayoutMkLst>
            <pc:docMk/>
            <pc:sldMasterMk cId="2081690684" sldId="2147483672"/>
            <pc:sldLayoutMk cId="3235413195" sldId="2147483674"/>
          </pc:sldLayoutMkLst>
          <pc:spChg chg="mod">
            <ac:chgData name="Cristian Chilipirea" userId="34ab170da5908fc4" providerId="LiveId" clId="{5443DA35-A233-6E4D-9751-4254610B368C}" dt="2022-01-26T10:12:24.689" v="758" actId="12"/>
            <ac:spMkLst>
              <pc:docMk/>
              <pc:sldMasterMk cId="2081690684" sldId="2147483672"/>
              <pc:sldLayoutMk cId="3235413195" sldId="2147483674"/>
              <ac:spMk id="4" creationId="{A2D84879-4991-4C64-AC70-4BB0E2B59A41}"/>
            </ac:spMkLst>
          </pc:spChg>
          <pc:spChg chg="mod">
            <ac:chgData name="Cristian Chilipirea" userId="34ab170da5908fc4" providerId="LiveId" clId="{5443DA35-A233-6E4D-9751-4254610B368C}" dt="2022-01-26T08:19:50.593" v="104" actId="207"/>
            <ac:spMkLst>
              <pc:docMk/>
              <pc:sldMasterMk cId="2081690684" sldId="2147483672"/>
              <pc:sldLayoutMk cId="3235413195" sldId="2147483674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36.040" v="109" actId="207"/>
          <pc:sldLayoutMkLst>
            <pc:docMk/>
            <pc:sldMasterMk cId="2081690684" sldId="2147483672"/>
            <pc:sldLayoutMk cId="282132294" sldId="2147483675"/>
          </pc:sldLayoutMkLst>
          <pc:spChg chg="mod">
            <ac:chgData name="Cristian Chilipirea" userId="34ab170da5908fc4" providerId="LiveId" clId="{5443DA35-A233-6E4D-9751-4254610B368C}" dt="2022-01-26T08:20:36.040" v="109" actId="207"/>
            <ac:spMkLst>
              <pc:docMk/>
              <pc:sldMasterMk cId="2081690684" sldId="2147483672"/>
              <pc:sldLayoutMk cId="282132294" sldId="2147483675"/>
              <ac:spMk id="2" creationId="{CD0F0AC5-DDDC-4EDD-8B9C-D2997395F73A}"/>
            </ac:spMkLst>
          </pc:spChg>
        </pc:sldLayoutChg>
        <pc:sldLayoutChg chg="addSp delSp modSp mod">
          <pc:chgData name="Cristian Chilipirea" userId="34ab170da5908fc4" providerId="LiveId" clId="{5443DA35-A233-6E4D-9751-4254610B368C}" dt="2022-01-26T10:06:42.789" v="697" actId="767"/>
          <pc:sldLayoutMkLst>
            <pc:docMk/>
            <pc:sldMasterMk cId="2081690684" sldId="2147483672"/>
            <pc:sldLayoutMk cId="1174196548" sldId="2147483676"/>
          </pc:sldLayoutMkLst>
          <pc:spChg chg="mod">
            <ac:chgData name="Cristian Chilipirea" userId="34ab170da5908fc4" providerId="LiveId" clId="{5443DA35-A233-6E4D-9751-4254610B368C}" dt="2022-01-26T08:20:39.600" v="110" actId="207"/>
            <ac:spMkLst>
              <pc:docMk/>
              <pc:sldMasterMk cId="2081690684" sldId="2147483672"/>
              <pc:sldLayoutMk cId="1174196548" sldId="2147483676"/>
              <ac:spMk id="2" creationId="{6B0E8E45-A35E-4F98-8800-6F36A6395308}"/>
            </ac:spMkLst>
          </pc:spChg>
          <pc:spChg chg="mod">
            <ac:chgData name="Cristian Chilipirea" userId="34ab170da5908fc4" providerId="LiveId" clId="{5443DA35-A233-6E4D-9751-4254610B368C}" dt="2022-01-26T09:47:21.119" v="528" actId="14100"/>
            <ac:spMkLst>
              <pc:docMk/>
              <pc:sldMasterMk cId="2081690684" sldId="2147483672"/>
              <pc:sldLayoutMk cId="1174196548" sldId="2147483676"/>
              <ac:spMk id="3" creationId="{12D1C27E-A999-4626-90C9-6DF8C8F91D74}"/>
            </ac:spMkLst>
          </pc:spChg>
          <pc:spChg chg="mod">
            <ac:chgData name="Cristian Chilipirea" userId="34ab170da5908fc4" providerId="LiveId" clId="{5443DA35-A233-6E4D-9751-4254610B368C}" dt="2022-01-26T09:47:21.574" v="529" actId="14100"/>
            <ac:spMkLst>
              <pc:docMk/>
              <pc:sldMasterMk cId="2081690684" sldId="2147483672"/>
              <pc:sldLayoutMk cId="1174196548" sldId="2147483676"/>
              <ac:spMk id="4" creationId="{EB76ADE3-344D-4867-A313-CA59F36C2615}"/>
            </ac:spMkLst>
          </pc:spChg>
          <pc:spChg chg="add del mod">
            <ac:chgData name="Cristian Chilipirea" userId="34ab170da5908fc4" providerId="LiveId" clId="{5443DA35-A233-6E4D-9751-4254610B368C}" dt="2022-01-26T10:06:42.789" v="697" actId="767"/>
            <ac:spMkLst>
              <pc:docMk/>
              <pc:sldMasterMk cId="2081690684" sldId="2147483672"/>
              <pc:sldLayoutMk cId="1174196548" sldId="2147483676"/>
              <ac:spMk id="5" creationId="{A9FE87EE-787A-8B43-A0AD-E1DF3ADC597E}"/>
            </ac:spMkLst>
          </pc:spChg>
          <pc:spChg chg="del">
            <ac:chgData name="Cristian Chilipirea" userId="34ab170da5908fc4" providerId="LiveId" clId="{5443DA35-A233-6E4D-9751-4254610B368C}" dt="2022-01-26T09:45:37.409" v="511" actId="478"/>
            <ac:spMkLst>
              <pc:docMk/>
              <pc:sldMasterMk cId="2081690684" sldId="2147483672"/>
              <pc:sldLayoutMk cId="1174196548" sldId="2147483676"/>
              <ac:spMk id="5" creationId="{AFEAD140-68BE-44BE-BEE3-EF47E2C49D18}"/>
            </ac:spMkLst>
          </pc:spChg>
          <pc:spChg chg="mod">
            <ac:chgData name="Cristian Chilipirea" userId="34ab170da5908fc4" providerId="LiveId" clId="{5443DA35-A233-6E4D-9751-4254610B368C}" dt="2022-01-26T09:45:44.370" v="513" actId="120"/>
            <ac:spMkLst>
              <pc:docMk/>
              <pc:sldMasterMk cId="2081690684" sldId="2147483672"/>
              <pc:sldLayoutMk cId="1174196548" sldId="2147483676"/>
              <ac:spMk id="6" creationId="{550E42F5-A7BB-47A4-B505-EA6A0C5BE378}"/>
            </ac:spMkLst>
          </pc:spChg>
          <pc:spChg chg="del">
            <ac:chgData name="Cristian Chilipirea" userId="34ab170da5908fc4" providerId="LiveId" clId="{5443DA35-A233-6E4D-9751-4254610B368C}" dt="2022-01-26T09:45:39.227" v="512" actId="478"/>
            <ac:spMkLst>
              <pc:docMk/>
              <pc:sldMasterMk cId="2081690684" sldId="2147483672"/>
              <pc:sldLayoutMk cId="1174196548" sldId="2147483676"/>
              <ac:spMk id="7" creationId="{2ABBCD99-DF33-42F5-9877-C5F59DE1C6D7}"/>
            </ac:spMkLst>
          </pc:spChg>
        </pc:sldLayoutChg>
        <pc:sldLayoutChg chg="delSp modSp mod">
          <pc:chgData name="Cristian Chilipirea" userId="34ab170da5908fc4" providerId="LiveId" clId="{5443DA35-A233-6E4D-9751-4254610B368C}" dt="2022-01-26T09:45:52.638" v="515" actId="478"/>
          <pc:sldLayoutMkLst>
            <pc:docMk/>
            <pc:sldMasterMk cId="2081690684" sldId="2147483672"/>
            <pc:sldLayoutMk cId="1720602317" sldId="2147483677"/>
          </pc:sldLayoutMkLst>
          <pc:spChg chg="mod">
            <ac:chgData name="Cristian Chilipirea" userId="34ab170da5908fc4" providerId="LiveId" clId="{5443DA35-A233-6E4D-9751-4254610B368C}" dt="2022-01-26T08:20:43.538" v="112" actId="207"/>
            <ac:spMkLst>
              <pc:docMk/>
              <pc:sldMasterMk cId="2081690684" sldId="2147483672"/>
              <pc:sldLayoutMk cId="1720602317" sldId="2147483677"/>
              <ac:spMk id="2" creationId="{1D067093-B8D3-4BBA-8A7E-432CC4F2D7A2}"/>
            </ac:spMkLst>
          </pc:spChg>
          <pc:spChg chg="mod">
            <ac:chgData name="Cristian Chilipirea" userId="34ab170da5908fc4" providerId="LiveId" clId="{5443DA35-A233-6E4D-9751-4254610B368C}" dt="2022-01-26T09:19:03.525" v="142" actId="207"/>
            <ac:spMkLst>
              <pc:docMk/>
              <pc:sldMasterMk cId="2081690684" sldId="2147483672"/>
              <pc:sldLayoutMk cId="1720602317" sldId="2147483677"/>
              <ac:spMk id="3" creationId="{F4121E30-0B6C-4533-8D87-D3DB0D7607FD}"/>
            </ac:spMkLst>
          </pc:spChg>
          <pc:spChg chg="mod">
            <ac:chgData name="Cristian Chilipirea" userId="34ab170da5908fc4" providerId="LiveId" clId="{5443DA35-A233-6E4D-9751-4254610B368C}" dt="2022-01-26T09:19:06.327" v="143" actId="207"/>
            <ac:spMkLst>
              <pc:docMk/>
              <pc:sldMasterMk cId="2081690684" sldId="2147483672"/>
              <pc:sldLayoutMk cId="1720602317" sldId="2147483677"/>
              <ac:spMk id="4" creationId="{34A2F15B-ADD4-42E4-A23B-29C0956A21FC}"/>
            </ac:spMkLst>
          </pc:spChg>
          <pc:spChg chg="mod">
            <ac:chgData name="Cristian Chilipirea" userId="34ab170da5908fc4" providerId="LiveId" clId="{5443DA35-A233-6E4D-9751-4254610B368C}" dt="2022-01-26T09:19:08.638" v="144" actId="207"/>
            <ac:spMkLst>
              <pc:docMk/>
              <pc:sldMasterMk cId="2081690684" sldId="2147483672"/>
              <pc:sldLayoutMk cId="1720602317" sldId="2147483677"/>
              <ac:spMk id="5" creationId="{14EE4548-BBD8-4BDB-B93D-0F4CF0FBC671}"/>
            </ac:spMkLst>
          </pc:spChg>
          <pc:spChg chg="mod">
            <ac:chgData name="Cristian Chilipirea" userId="34ab170da5908fc4" providerId="LiveId" clId="{5443DA35-A233-6E4D-9751-4254610B368C}" dt="2022-01-26T09:19:11.963" v="145" actId="207"/>
            <ac:spMkLst>
              <pc:docMk/>
              <pc:sldMasterMk cId="2081690684" sldId="2147483672"/>
              <pc:sldLayoutMk cId="1720602317" sldId="2147483677"/>
              <ac:spMk id="6" creationId="{6C30B4F2-0CD8-4371-9F87-0D62CFB1A20C}"/>
            </ac:spMkLst>
          </pc:spChg>
          <pc:spChg chg="del">
            <ac:chgData name="Cristian Chilipirea" userId="34ab170da5908fc4" providerId="LiveId" clId="{5443DA35-A233-6E4D-9751-4254610B368C}" dt="2022-01-26T09:45:51.640" v="514" actId="478"/>
            <ac:spMkLst>
              <pc:docMk/>
              <pc:sldMasterMk cId="2081690684" sldId="2147483672"/>
              <pc:sldLayoutMk cId="1720602317" sldId="2147483677"/>
              <ac:spMk id="7" creationId="{65EB46AB-50A7-44C8-8410-5B42000ED9AD}"/>
            </ac:spMkLst>
          </pc:spChg>
          <pc:spChg chg="del">
            <ac:chgData name="Cristian Chilipirea" userId="34ab170da5908fc4" providerId="LiveId" clId="{5443DA35-A233-6E4D-9751-4254610B368C}" dt="2022-01-26T09:45:52.638" v="515" actId="478"/>
            <ac:spMkLst>
              <pc:docMk/>
              <pc:sldMasterMk cId="2081690684" sldId="2147483672"/>
              <pc:sldLayoutMk cId="1720602317" sldId="2147483677"/>
              <ac:spMk id="9" creationId="{F10E748E-3A63-4A85-AF8B-3444083DAE00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47.425" v="113" actId="207"/>
          <pc:sldLayoutMkLst>
            <pc:docMk/>
            <pc:sldMasterMk cId="2081690684" sldId="2147483672"/>
            <pc:sldLayoutMk cId="3697826736" sldId="2147483678"/>
          </pc:sldLayoutMkLst>
          <pc:spChg chg="mod">
            <ac:chgData name="Cristian Chilipirea" userId="34ab170da5908fc4" providerId="LiveId" clId="{5443DA35-A233-6E4D-9751-4254610B368C}" dt="2022-01-26T08:20:47.425" v="113" actId="207"/>
            <ac:spMkLst>
              <pc:docMk/>
              <pc:sldMasterMk cId="2081690684" sldId="2147483672"/>
              <pc:sldLayoutMk cId="3697826736" sldId="2147483678"/>
              <ac:spMk id="2" creationId="{FAE70537-BDB0-4A02-A94F-8D0137E19B2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37.218" v="147" actId="207"/>
          <pc:sldLayoutMkLst>
            <pc:docMk/>
            <pc:sldMasterMk cId="2081690684" sldId="2147483672"/>
            <pc:sldLayoutMk cId="1162852921" sldId="2147483680"/>
          </pc:sldLayoutMkLst>
          <pc:spChg chg="mod">
            <ac:chgData name="Cristian Chilipirea" userId="34ab170da5908fc4" providerId="LiveId" clId="{5443DA35-A233-6E4D-9751-4254610B368C}" dt="2022-01-26T08:20:51.666" v="114" actId="207"/>
            <ac:spMkLst>
              <pc:docMk/>
              <pc:sldMasterMk cId="2081690684" sldId="2147483672"/>
              <pc:sldLayoutMk cId="1162852921" sldId="2147483680"/>
              <ac:spMk id="2" creationId="{E2B51F96-31A1-465B-8626-71443C6BD320}"/>
            </ac:spMkLst>
          </pc:spChg>
          <pc:spChg chg="mod">
            <ac:chgData name="Cristian Chilipirea" userId="34ab170da5908fc4" providerId="LiveId" clId="{5443DA35-A233-6E4D-9751-4254610B368C}" dt="2022-01-26T09:19:37.218" v="147" actId="207"/>
            <ac:spMkLst>
              <pc:docMk/>
              <pc:sldMasterMk cId="2081690684" sldId="2147483672"/>
              <pc:sldLayoutMk cId="1162852921" sldId="2147483680"/>
              <ac:spMk id="3" creationId="{8A385C0C-F993-408E-B406-BE3F4FF9AAFF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58.202" v="115" actId="207"/>
          <pc:sldLayoutMkLst>
            <pc:docMk/>
            <pc:sldMasterMk cId="2081690684" sldId="2147483672"/>
            <pc:sldLayoutMk cId="1682460526" sldId="2147483681"/>
          </pc:sldLayoutMkLst>
          <pc:spChg chg="mod">
            <ac:chgData name="Cristian Chilipirea" userId="34ab170da5908fc4" providerId="LiveId" clId="{5443DA35-A233-6E4D-9751-4254610B368C}" dt="2022-01-26T08:20:58.202" v="115" actId="207"/>
            <ac:spMkLst>
              <pc:docMk/>
              <pc:sldMasterMk cId="2081690684" sldId="2147483672"/>
              <pc:sldLayoutMk cId="1682460526" sldId="2147483681"/>
              <ac:spMk id="2" creationId="{2C53791C-1244-455E-A489-5F62B35CE4D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2.806" v="148" actId="207"/>
          <pc:sldLayoutMkLst>
            <pc:docMk/>
            <pc:sldMasterMk cId="2081690684" sldId="2147483672"/>
            <pc:sldLayoutMk cId="2553779274" sldId="2147483682"/>
          </pc:sldLayoutMkLst>
          <pc:spChg chg="mod">
            <ac:chgData name="Cristian Chilipirea" userId="34ab170da5908fc4" providerId="LiveId" clId="{5443DA35-A233-6E4D-9751-4254610B368C}" dt="2022-01-26T08:32:33.993" v="128" actId="207"/>
            <ac:spMkLst>
              <pc:docMk/>
              <pc:sldMasterMk cId="2081690684" sldId="2147483672"/>
              <pc:sldLayoutMk cId="2553779274" sldId="2147483682"/>
              <ac:spMk id="2" creationId="{BE96C3CC-2DE6-4E76-A1DA-4AD66E08749D}"/>
            </ac:spMkLst>
          </pc:spChg>
          <pc:spChg chg="mod">
            <ac:chgData name="Cristian Chilipirea" userId="34ab170da5908fc4" providerId="LiveId" clId="{5443DA35-A233-6E4D-9751-4254610B368C}" dt="2022-01-26T09:19:42.806" v="148" actId="207"/>
            <ac:spMkLst>
              <pc:docMk/>
              <pc:sldMasterMk cId="2081690684" sldId="2147483672"/>
              <pc:sldLayoutMk cId="2553779274" sldId="2147483682"/>
              <ac:spMk id="3" creationId="{75C246F6-966C-451C-AB86-C3B7513B08BA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6.080" v="149" actId="207"/>
          <pc:sldLayoutMkLst>
            <pc:docMk/>
            <pc:sldMasterMk cId="2081690684" sldId="2147483672"/>
            <pc:sldLayoutMk cId="659460248" sldId="2147483683"/>
          </pc:sldLayoutMkLst>
          <pc:spChg chg="mod">
            <ac:chgData name="Cristian Chilipirea" userId="34ab170da5908fc4" providerId="LiveId" clId="{5443DA35-A233-6E4D-9751-4254610B368C}" dt="2022-01-26T08:32:29.972" v="127" actId="207"/>
            <ac:spMkLst>
              <pc:docMk/>
              <pc:sldMasterMk cId="2081690684" sldId="2147483672"/>
              <pc:sldLayoutMk cId="659460248" sldId="2147483683"/>
              <ac:spMk id="2" creationId="{636A5849-4665-43D2-85E8-B0F08CA244A7}"/>
            </ac:spMkLst>
          </pc:spChg>
          <pc:spChg chg="mod">
            <ac:chgData name="Cristian Chilipirea" userId="34ab170da5908fc4" providerId="LiveId" clId="{5443DA35-A233-6E4D-9751-4254610B368C}" dt="2022-01-26T09:19:46.080" v="149" actId="207"/>
            <ac:spMkLst>
              <pc:docMk/>
              <pc:sldMasterMk cId="2081690684" sldId="2147483672"/>
              <pc:sldLayoutMk cId="659460248" sldId="2147483683"/>
              <ac:spMk id="3" creationId="{F9B4F4E6-3AF3-4D1A-9B22-A1F3854DF0C8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31" v="123" actId="2696"/>
          <pc:sldLayoutMkLst>
            <pc:docMk/>
            <pc:sldMasterMk cId="2081690684" sldId="2147483672"/>
            <pc:sldLayoutMk cId="4202444430" sldId="2147483684"/>
          </pc:sldLayoutMkLst>
          <pc:spChg chg="mod">
            <ac:chgData name="Cristian Chilipirea" userId="34ab170da5908fc4" providerId="LiveId" clId="{5443DA35-A233-6E4D-9751-4254610B368C}" dt="2022-01-26T08:21:11.227" v="118" actId="207"/>
            <ac:spMkLst>
              <pc:docMk/>
              <pc:sldMasterMk cId="2081690684" sldId="2147483672"/>
              <pc:sldLayoutMk cId="4202444430" sldId="2147483684"/>
              <ac:spMk id="4" creationId="{24EBED76-F28E-4D58-BB9E-1EE71E31493F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50" v="125" actId="2696"/>
          <pc:sldLayoutMkLst>
            <pc:docMk/>
            <pc:sldMasterMk cId="2081690684" sldId="2147483672"/>
            <pc:sldLayoutMk cId="815143044" sldId="2147483685"/>
          </pc:sldLayoutMkLst>
          <pc:spChg chg="mod">
            <ac:chgData name="Cristian Chilipirea" userId="34ab170da5908fc4" providerId="LiveId" clId="{5443DA35-A233-6E4D-9751-4254610B368C}" dt="2022-01-26T08:21:15.090" v="119" actId="207"/>
            <ac:spMkLst>
              <pc:docMk/>
              <pc:sldMasterMk cId="2081690684" sldId="2147483672"/>
              <pc:sldLayoutMk cId="815143044" sldId="2147483685"/>
              <ac:spMk id="4" creationId="{24EBED76-F28E-4D58-BB9E-1EE71E31493F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48" v="124" actId="2696"/>
          <pc:sldLayoutMkLst>
            <pc:docMk/>
            <pc:sldMasterMk cId="2081690684" sldId="2147483672"/>
            <pc:sldLayoutMk cId="310036632" sldId="2147483686"/>
          </pc:sldLayoutMkLst>
        </pc:sldLayoutChg>
        <pc:sldLayoutChg chg="del">
          <pc:chgData name="Cristian Chilipirea" userId="34ab170da5908fc4" providerId="LiveId" clId="{5443DA35-A233-6E4D-9751-4254610B368C}" dt="2022-01-26T08:32:25.562" v="126" actId="2696"/>
          <pc:sldLayoutMkLst>
            <pc:docMk/>
            <pc:sldMasterMk cId="2081690684" sldId="2147483672"/>
            <pc:sldLayoutMk cId="3329884765" sldId="2147483687"/>
          </pc:sldLayoutMkLst>
        </pc:sldLayoutChg>
        <pc:sldLayoutChg chg="del">
          <pc:chgData name="Cristian Chilipirea" userId="34ab170da5908fc4" providerId="LiveId" clId="{5443DA35-A233-6E4D-9751-4254610B368C}" dt="2022-01-26T08:32:11.231" v="122" actId="2696"/>
          <pc:sldLayoutMkLst>
            <pc:docMk/>
            <pc:sldMasterMk cId="2081690684" sldId="2147483672"/>
            <pc:sldLayoutMk cId="2677558270" sldId="2147483688"/>
          </pc:sldLayoutMkLst>
        </pc:sldLayoutChg>
        <pc:sldLayoutChg chg="del">
          <pc:chgData name="Cristian Chilipirea" userId="34ab170da5908fc4" providerId="LiveId" clId="{5443DA35-A233-6E4D-9751-4254610B368C}" dt="2022-01-26T08:32:08.800" v="121" actId="2696"/>
          <pc:sldLayoutMkLst>
            <pc:docMk/>
            <pc:sldMasterMk cId="2081690684" sldId="2147483672"/>
            <pc:sldLayoutMk cId="3082794548" sldId="2147483689"/>
          </pc:sldLayoutMkLst>
        </pc:sldLayoutChg>
        <pc:sldLayoutChg chg="new del mod">
          <pc:chgData name="Cristian Chilipirea" userId="34ab170da5908fc4" providerId="LiveId" clId="{5443DA35-A233-6E4D-9751-4254610B368C}" dt="2022-01-26T08:13:27.121" v="67" actId="11236"/>
          <pc:sldLayoutMkLst>
            <pc:docMk/>
            <pc:sldMasterMk cId="2081690684" sldId="2147483672"/>
            <pc:sldLayoutMk cId="1159156982" sldId="2147483690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4.378" v="72"/>
        <pc:sldMasterMkLst>
          <pc:docMk/>
          <pc:sldMasterMk cId="2623015728" sldId="2147483690"/>
        </pc:sldMasterMkLst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7" creationId="{47EF9A10-33AB-164C-93AB-04445004BE01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8" creationId="{5884BC2D-E926-704A-A359-70C9A03CADE3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9" creationId="{0CA44052-8E6E-284F-B244-DDA239AA6092}"/>
          </ac:picMkLst>
        </pc:picChg>
        <pc:sldLayoutChg chg="addSp">
          <pc:chgData name="Cristian Chilipirea" userId="34ab170da5908fc4" providerId="LiveId" clId="{5443DA35-A233-6E4D-9751-4254610B368C}" dt="2022-01-26T08:15:24.378" v="72"/>
          <pc:sldLayoutMkLst>
            <pc:docMk/>
            <pc:sldMasterMk cId="2623015728" sldId="2147483690"/>
            <pc:sldLayoutMk cId="684541275" sldId="2147483691"/>
          </pc:sldLayoutMkLst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7" creationId="{6C27048B-3331-F542-9D70-0CEA2672EE5E}"/>
            </ac:picMkLst>
          </pc:picChg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8" creationId="{4F4953F8-41C2-B84F-8CD3-59D18D33B6BA}"/>
            </ac:picMkLst>
          </pc:picChg>
        </pc:sldLayoutChg>
      </pc:sldMasterChg>
      <pc:sldMasterChg chg="new del mod addSldLayout delSldLayout">
        <pc:chgData name="Cristian Chilipirea" userId="34ab170da5908fc4" providerId="LiveId" clId="{5443DA35-A233-6E4D-9751-4254610B368C}" dt="2022-01-26T08:13:32.316" v="69" actId="6938"/>
        <pc:sldMasterMkLst>
          <pc:docMk/>
          <pc:sldMasterMk cId="3829259824" sldId="2147483690"/>
        </pc:sldMasterMkLst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160536784" sldId="2147483691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82662926" sldId="2147483692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902569932" sldId="2147483693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574359428" sldId="2147483694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708525720" sldId="2147483695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751012942" sldId="2147483696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347011197" sldId="2147483697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076543718" sldId="2147483698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66885753" sldId="2147483699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353887025" sldId="2147483700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24029243" sldId="2147483701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8.705" v="89"/>
        <pc:sldMasterMkLst>
          <pc:docMk/>
          <pc:sldMasterMk cId="3018731690" sldId="2147483703"/>
        </pc:sldMasterMkLst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7" creationId="{53949097-A83E-7C46-B95A-93F6BA92096F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8" creationId="{7C32C7F9-916D-F347-865F-3DA04FC6F32D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9" creationId="{9C4E43BD-9DFA-1A47-9511-9FC30F849332}"/>
          </ac:picMkLst>
        </pc:picChg>
        <pc:sldLayoutChg chg="addSp">
          <pc:chgData name="Cristian Chilipirea" userId="34ab170da5908fc4" providerId="LiveId" clId="{5443DA35-A233-6E4D-9751-4254610B368C}" dt="2022-01-26T08:15:28.705" v="89"/>
          <pc:sldLayoutMkLst>
            <pc:docMk/>
            <pc:sldMasterMk cId="3018731690" sldId="2147483703"/>
            <pc:sldLayoutMk cId="1596442781" sldId="2147483704"/>
          </pc:sldLayoutMkLst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7" creationId="{5AF056B9-5372-F54A-BFB8-59AFFF989A6A}"/>
            </ac:picMkLst>
          </pc:picChg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8" creationId="{79D0FF31-CF61-9E4E-9A87-8CA2CEDF1FB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379" v="90"/>
        <pc:sldMasterMkLst>
          <pc:docMk/>
          <pc:sldMasterMk cId="3763682791" sldId="2147483716"/>
        </pc:sldMasterMkLst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7" creationId="{F3A92067-4F38-3C40-94BA-6634F8F0576C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8" creationId="{980CDAA9-129C-A541-A0FA-13EB03444D88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9" creationId="{EFFC30DD-0A10-A649-9E33-50E284D5817C}"/>
          </ac:picMkLst>
        </pc:picChg>
        <pc:sldLayoutChg chg="addSp">
          <pc:chgData name="Cristian Chilipirea" userId="34ab170da5908fc4" providerId="LiveId" clId="{5443DA35-A233-6E4D-9751-4254610B368C}" dt="2022-01-26T08:15:44.379" v="90"/>
          <pc:sldLayoutMkLst>
            <pc:docMk/>
            <pc:sldMasterMk cId="3763682791" sldId="2147483716"/>
            <pc:sldLayoutMk cId="1858251115" sldId="2147483717"/>
          </pc:sldLayoutMkLst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7" creationId="{5E171C40-612D-BF4C-8BF9-046847FE67A9}"/>
            </ac:picMkLst>
          </pc:picChg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8" creationId="{D510BE08-D71A-DA46-8AFC-783100343FD9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785" v="91"/>
        <pc:sldMasterMkLst>
          <pc:docMk/>
          <pc:sldMasterMk cId="2847333100" sldId="2147483729"/>
        </pc:sldMasterMkLst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7" creationId="{E3E4E818-E7E1-2D4F-800A-18718ED7DD40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8" creationId="{3886E040-9F61-0B49-AF6C-3CEAFADE7E1E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9" creationId="{F14FFDF1-FBD1-EC4A-AB85-6C5AF1A05F5C}"/>
          </ac:picMkLst>
        </pc:picChg>
        <pc:sldLayoutChg chg="addSp">
          <pc:chgData name="Cristian Chilipirea" userId="34ab170da5908fc4" providerId="LiveId" clId="{5443DA35-A233-6E4D-9751-4254610B368C}" dt="2022-01-26T08:15:44.785" v="91"/>
          <pc:sldLayoutMkLst>
            <pc:docMk/>
            <pc:sldMasterMk cId="2847333100" sldId="2147483729"/>
            <pc:sldLayoutMk cId="3967214875" sldId="2147483730"/>
          </pc:sldLayoutMkLst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7" creationId="{B5E711F7-2822-D441-9F3E-9A4777DD3F0D}"/>
            </ac:picMkLst>
          </pc:picChg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8" creationId="{83679C38-99CA-4A46-BA3F-9499B1C144C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5.198" v="92"/>
        <pc:sldMasterMkLst>
          <pc:docMk/>
          <pc:sldMasterMk cId="2478097242" sldId="2147483742"/>
        </pc:sldMasterMkLst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7" creationId="{FEC6B925-D27B-C34E-A8A6-000783981603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8" creationId="{BB942EB2-123B-734E-931B-06841BC62B80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9" creationId="{322CCFE0-3261-6646-B3C5-A45E8479F197}"/>
          </ac:picMkLst>
        </pc:picChg>
        <pc:sldLayoutChg chg="addSp">
          <pc:chgData name="Cristian Chilipirea" userId="34ab170da5908fc4" providerId="LiveId" clId="{5443DA35-A233-6E4D-9751-4254610B368C}" dt="2022-01-26T08:15:45.198" v="92"/>
          <pc:sldLayoutMkLst>
            <pc:docMk/>
            <pc:sldMasterMk cId="2478097242" sldId="2147483742"/>
            <pc:sldLayoutMk cId="2574816366" sldId="2147483743"/>
          </pc:sldLayoutMkLst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7" creationId="{EDB987C9-3797-BC4F-912C-093F82DAC80D}"/>
            </ac:picMkLst>
          </pc:picChg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8" creationId="{B446D96A-B46E-A446-8E35-3652B4F203CF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7.504" v="93"/>
        <pc:sldMasterMkLst>
          <pc:docMk/>
          <pc:sldMasterMk cId="1675056802" sldId="2147483755"/>
        </pc:sldMasterMkLst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7" creationId="{C12AF302-073E-DC4E-BB11-5FC05DC5365D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8" creationId="{01E51752-6EB7-704C-994D-0EADB0A271FE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9" creationId="{7C74854C-68C6-0546-8799-7BE32697E33F}"/>
          </ac:picMkLst>
        </pc:picChg>
        <pc:sldLayoutChg chg="addSp">
          <pc:chgData name="Cristian Chilipirea" userId="34ab170da5908fc4" providerId="LiveId" clId="{5443DA35-A233-6E4D-9751-4254610B368C}" dt="2022-01-26T08:15:47.504" v="93"/>
          <pc:sldLayoutMkLst>
            <pc:docMk/>
            <pc:sldMasterMk cId="1675056802" sldId="2147483755"/>
            <pc:sldLayoutMk cId="3568109819" sldId="2147483756"/>
          </pc:sldLayoutMkLst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7" creationId="{0A92FDD8-BFF3-6241-BF63-20A50DA9438D}"/>
            </ac:picMkLst>
          </pc:picChg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8" creationId="{E5C4EAC2-2BDF-2346-9E4F-EBFA1C28ED57}"/>
            </ac:picMkLst>
          </pc:picChg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081690684" sldId="2147483672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081690684" sldId="2147483672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081690684" sldId="2147483672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081690684" sldId="2147483672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081690684" sldId="2147483672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081690684" sldId="2147483672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081690684" sldId="2147483672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081690684" sldId="2147483672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081690684" sldId="2147483672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081690684" sldId="2147483672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081690684" sldId="2147483672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081690684" sldId="2147483672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081690684" sldId="2147483672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081690684" sldId="2147483672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081690684" sldId="2147483672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16-Feb-22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google.com/search?q=The+art+of+Computer+Programming+Donald+Knuth" TargetMode="External"/><Relationship Id="rId4" Type="http://schemas.openxmlformats.org/officeDocument/2006/relationships/hyperlink" Target="https://www.google.com/search?q=Introduction+to+algorithms+Thomas+Cormen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en-US" sz="4000" dirty="0" err="1"/>
              <a:t>Introducere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09B4A1-D6AC-C549-AD1B-0A93AF881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62E39-BEE4-E74B-923D-0C716849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Regulament</a:t>
            </a:r>
            <a:endParaRPr lang="en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1B6AC-02A0-B74E-A42D-334903070F3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014331"/>
            <a:ext cx="11197087" cy="4282952"/>
          </a:xfrm>
        </p:spPr>
        <p:txBody>
          <a:bodyPr/>
          <a:lstStyle/>
          <a:p>
            <a:r>
              <a:rPr lang="ro-RO" dirty="0"/>
              <a:t>Rezolvarea laboratoarelor este </a:t>
            </a:r>
            <a:r>
              <a:rPr lang="ro-RO" b="1" dirty="0"/>
              <a:t>obligatorie</a:t>
            </a:r>
            <a:endParaRPr lang="en-US" b="1" dirty="0"/>
          </a:p>
          <a:p>
            <a:pPr lvl="1"/>
            <a:r>
              <a:rPr lang="ro-RO" dirty="0"/>
              <a:t>Se rezolvă exclusiv pe platformă.</a:t>
            </a:r>
          </a:p>
          <a:p>
            <a:pPr lvl="1"/>
            <a:r>
              <a:rPr lang="en-US" dirty="0"/>
              <a:t>Se pot </a:t>
            </a:r>
            <a:r>
              <a:rPr lang="ro-RO" dirty="0"/>
              <a:t>prezenta</a:t>
            </a:r>
            <a:r>
              <a:rPr lang="en-US" dirty="0"/>
              <a:t> cu o mic</a:t>
            </a:r>
            <a:r>
              <a:rPr lang="ro-RO" dirty="0"/>
              <a:t>ă întârziere.</a:t>
            </a:r>
          </a:p>
          <a:p>
            <a:r>
              <a:rPr lang="ro-RO" dirty="0"/>
              <a:t>Laboratoarele se rezolvă </a:t>
            </a:r>
            <a:r>
              <a:rPr lang="ro-RO" b="1" dirty="0"/>
              <a:t>individual</a:t>
            </a:r>
            <a:r>
              <a:rPr lang="ro-RO" dirty="0"/>
              <a:t> și vor fi verificate </a:t>
            </a:r>
            <a:r>
              <a:rPr lang="ro-RO" b="1" dirty="0"/>
              <a:t>anti-plagiat</a:t>
            </a:r>
            <a:endParaRPr lang="ro-RO" dirty="0"/>
          </a:p>
          <a:p>
            <a:r>
              <a:rPr lang="ro-RO" dirty="0"/>
              <a:t>Temele se rezolvă </a:t>
            </a:r>
            <a:r>
              <a:rPr lang="ro-RO" b="1" dirty="0"/>
              <a:t>individual</a:t>
            </a:r>
            <a:r>
              <a:rPr lang="ro-RO" dirty="0"/>
              <a:t> și vor fi verificate </a:t>
            </a:r>
            <a:r>
              <a:rPr lang="ro-RO" b="1" dirty="0"/>
              <a:t>anti-plagiat</a:t>
            </a:r>
          </a:p>
          <a:p>
            <a:endParaRPr lang="ro-RO" b="1" dirty="0"/>
          </a:p>
          <a:p>
            <a:endParaRPr lang="ro-RO" b="1" dirty="0"/>
          </a:p>
          <a:p>
            <a:r>
              <a:rPr lang="ro-RO" b="1" u="sng" dirty="0"/>
              <a:t>Orice plagiat detectat va duce la cerere exmatriculare</a:t>
            </a:r>
          </a:p>
          <a:p>
            <a:endParaRPr lang="en-US" sz="2400" dirty="0"/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61861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9970FB-6E93-5244-8187-FC60F7D2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5D0AA-0369-E746-8AA9-BCB0A2FB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Indicații prevenire plagiat</a:t>
            </a:r>
            <a:endParaRPr lang="en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BAFE9-9305-824D-947E-07DDAC72BA3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91549" y="1219200"/>
            <a:ext cx="11379992" cy="50780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o-RO" dirty="0"/>
              <a:t>Este </a:t>
            </a:r>
            <a:r>
              <a:rPr lang="ro-RO" b="1" dirty="0"/>
              <a:t>încurajată</a:t>
            </a:r>
            <a:r>
              <a:rPr lang="ro-RO" dirty="0"/>
              <a:t> folosirea Internetului. </a:t>
            </a:r>
            <a:r>
              <a:rPr lang="ro-RO" b="1" dirty="0"/>
              <a:t>Orice preluare trebuie corect citată</a:t>
            </a:r>
            <a:r>
              <a:rPr lang="ro-RO" dirty="0"/>
              <a:t>.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b="1" dirty="0"/>
              <a:t>Laborator</a:t>
            </a:r>
          </a:p>
          <a:p>
            <a:pPr lvl="1"/>
            <a:r>
              <a:rPr lang="ro-RO" b="1" dirty="0">
                <a:solidFill>
                  <a:srgbClr val="FF0000"/>
                </a:solidFill>
              </a:rPr>
              <a:t>NU</a:t>
            </a:r>
            <a:r>
              <a:rPr lang="ro-RO" dirty="0"/>
              <a:t> este permis mutat cod de la un student la altul.</a:t>
            </a:r>
          </a:p>
          <a:p>
            <a:pPr lvl="1"/>
            <a:r>
              <a:rPr lang="ro-RO" dirty="0"/>
              <a:t>Este permis uitat scurt unul peste codul celuilalt, arătat un detaliu mic.</a:t>
            </a:r>
          </a:p>
          <a:p>
            <a:pPr lvl="1"/>
            <a:r>
              <a:rPr lang="ro-RO" dirty="0"/>
              <a:t>Este încurajată discutarea problemelor.</a:t>
            </a:r>
            <a:endParaRPr lang="ro-RO" b="1" dirty="0"/>
          </a:p>
          <a:p>
            <a:r>
              <a:rPr lang="ro-RO" b="1" dirty="0"/>
              <a:t>Teme</a:t>
            </a:r>
          </a:p>
          <a:p>
            <a:pPr lvl="1"/>
            <a:r>
              <a:rPr lang="ro-RO" b="1" dirty="0">
                <a:solidFill>
                  <a:srgbClr val="FF0000"/>
                </a:solidFill>
              </a:rPr>
              <a:t>NU</a:t>
            </a:r>
            <a:r>
              <a:rPr lang="ro-RO" b="1" dirty="0"/>
              <a:t> </a:t>
            </a:r>
            <a:r>
              <a:rPr lang="ro-RO" dirty="0"/>
              <a:t>este permis copiat de cod (de pe net, de la coleg, de la terț).</a:t>
            </a:r>
            <a:endParaRPr lang="ro-RO" b="1" dirty="0"/>
          </a:p>
          <a:p>
            <a:pPr lvl="1"/>
            <a:r>
              <a:rPr lang="ro-RO" b="1" dirty="0">
                <a:solidFill>
                  <a:srgbClr val="FF0000"/>
                </a:solidFill>
              </a:rPr>
              <a:t>NU</a:t>
            </a:r>
            <a:r>
              <a:rPr lang="ro-RO" dirty="0"/>
              <a:t> este permis văzut codul unui coleg.</a:t>
            </a:r>
          </a:p>
          <a:p>
            <a:pPr lvl="1"/>
            <a:r>
              <a:rPr lang="ro-RO" dirty="0"/>
              <a:t>Se pot discuta probleme punctuale, dar NU spus explicit soluția.</a:t>
            </a:r>
          </a:p>
          <a:p>
            <a:r>
              <a:rPr lang="ro-RO" b="1" dirty="0"/>
              <a:t>Examen</a:t>
            </a:r>
          </a:p>
          <a:p>
            <a:pPr lvl="1"/>
            <a:r>
              <a:rPr lang="ro-RO" b="1" dirty="0">
                <a:solidFill>
                  <a:srgbClr val="FF0000"/>
                </a:solidFill>
              </a:rPr>
              <a:t>NU</a:t>
            </a:r>
            <a:r>
              <a:rPr lang="ro-RO" b="1" dirty="0"/>
              <a:t> </a:t>
            </a:r>
            <a:r>
              <a:rPr lang="ro-RO" dirty="0"/>
              <a:t>este permisă nici o interacțiune cu alte persoane.</a:t>
            </a:r>
            <a:endParaRPr lang="ro-RO" b="1" dirty="0"/>
          </a:p>
        </p:txBody>
      </p:sp>
    </p:spTree>
    <p:extLst>
      <p:ext uri="{BB962C8B-B14F-4D97-AF65-F5344CB8AC3E}">
        <p14:creationId xmlns:p14="http://schemas.microsoft.com/office/powerpoint/2010/main" val="34826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B3EEC9-CA99-A240-A6F6-F3D4C66BA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09CCE-84E9-8D41-B043-E946B567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Concursuri</a:t>
            </a:r>
          </a:p>
        </p:txBody>
      </p:sp>
      <p:pic>
        <p:nvPicPr>
          <p:cNvPr id="2050" name="Picture 2" descr="ICPC Mid-Atlantic Regional @ Wilkes University">
            <a:extLst>
              <a:ext uri="{FF2B5EF4-FFF2-40B4-BE49-F238E27FC236}">
                <a16:creationId xmlns:a16="http://schemas.microsoft.com/office/drawing/2014/main" id="{1789D3FE-D0AD-8440-ADCA-0D9FE97D6C8C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245" y="2769109"/>
            <a:ext cx="6199509" cy="209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67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AD238F-0B4E-904A-8EA2-E6FEB0AB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47F632-6A34-5B44-8875-10F83BCFA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8EEEC-2220-154D-992A-10BA120E9E8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14922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14DC1-C5E0-9C4C-B85A-E704EC01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671598-ED9D-0A49-8E11-A0934DCA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Ce vom studia?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D0E075-882C-244E-84F1-FEC08794C0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RO" dirty="0"/>
              <a:t>Calcul Complexitate</a:t>
            </a:r>
          </a:p>
          <a:p>
            <a:r>
              <a:rPr lang="en-RO" dirty="0"/>
              <a:t>Liste</a:t>
            </a:r>
          </a:p>
          <a:p>
            <a:r>
              <a:rPr lang="en-RO" dirty="0"/>
              <a:t>Stive/Cozi</a:t>
            </a:r>
          </a:p>
          <a:p>
            <a:r>
              <a:rPr lang="en-RO" dirty="0"/>
              <a:t>HashMaps</a:t>
            </a:r>
          </a:p>
          <a:p>
            <a:r>
              <a:rPr lang="en-RO" dirty="0"/>
              <a:t>Arbori</a:t>
            </a:r>
          </a:p>
          <a:p>
            <a:pPr lvl="1"/>
            <a:r>
              <a:rPr lang="en-RO" dirty="0"/>
              <a:t>Arbori binari</a:t>
            </a:r>
          </a:p>
          <a:p>
            <a:r>
              <a:rPr lang="en-RO" dirty="0"/>
              <a:t>Grafuri</a:t>
            </a:r>
          </a:p>
          <a:p>
            <a:pPr lvl="1"/>
            <a:r>
              <a:rPr lang="en-RO" dirty="0"/>
              <a:t>Drum minim</a:t>
            </a:r>
          </a:p>
          <a:p>
            <a:pPr lvl="1"/>
            <a:r>
              <a:rPr lang="en-RO" dirty="0"/>
              <a:t>Acoperire</a:t>
            </a:r>
          </a:p>
          <a:p>
            <a:pPr lvl="1"/>
            <a:r>
              <a:rPr lang="en-RO" dirty="0"/>
              <a:t>Capacitate</a:t>
            </a:r>
          </a:p>
          <a:p>
            <a:endParaRPr lang="en-RO" dirty="0"/>
          </a:p>
          <a:p>
            <a:pPr lvl="1"/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143643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14DC1-C5E0-9C4C-B85A-E704EC01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671598-ED9D-0A49-8E11-A0934DCA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Ce vom studia?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D0E075-882C-244E-84F1-FEC08794C0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RO" dirty="0"/>
              <a:t>Algoritmi de sortare</a:t>
            </a:r>
          </a:p>
          <a:p>
            <a:r>
              <a:rPr lang="en-RO" dirty="0"/>
              <a:t>Tehnica Greedy</a:t>
            </a:r>
          </a:p>
          <a:p>
            <a:r>
              <a:rPr lang="en-RO" dirty="0"/>
              <a:t>Algoritmi pentru Jocuri</a:t>
            </a:r>
          </a:p>
          <a:p>
            <a:r>
              <a:rPr lang="en-RO" dirty="0"/>
              <a:t>Tehnica Divide Et Impera</a:t>
            </a:r>
          </a:p>
          <a:p>
            <a:r>
              <a:rPr lang="en-RO" dirty="0"/>
              <a:t>Programare dinamică</a:t>
            </a:r>
          </a:p>
          <a:p>
            <a:r>
              <a:rPr lang="en-RO" dirty="0"/>
              <a:t>Clase de probleme (P vs NP)</a:t>
            </a:r>
          </a:p>
          <a:p>
            <a:pPr lvl="1"/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402103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28D463-3485-3941-BF40-FCA18886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5B9D7-D475-454F-B485-EE9A9EB0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B2A81-7EFF-F546-9FEE-DEEBD3C084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701770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1D2C21-151C-9C46-BEE0-A403B8C2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B99552-D701-BC44-8A1D-56F4808A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Who am I?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11065A-FF09-304A-A7D4-529E8713128F}"/>
              </a:ext>
            </a:extLst>
          </p:cNvPr>
          <p:cNvGrpSpPr/>
          <p:nvPr/>
        </p:nvGrpSpPr>
        <p:grpSpPr>
          <a:xfrm>
            <a:off x="1646380" y="1408585"/>
            <a:ext cx="9021620" cy="4736201"/>
            <a:chOff x="1646380" y="1408585"/>
            <a:chExt cx="9021620" cy="473620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FB969B-D159-1649-8D83-3759B842E8D5}"/>
                </a:ext>
              </a:extLst>
            </p:cNvPr>
            <p:cNvSpPr txBox="1"/>
            <p:nvPr/>
          </p:nvSpPr>
          <p:spPr>
            <a:xfrm>
              <a:off x="1838325" y="1450405"/>
              <a:ext cx="5932714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chemeClr val="tx2"/>
                  </a:solidFill>
                </a:rPr>
                <a:t>Licență Inginer </a:t>
              </a:r>
            </a:p>
            <a:p>
              <a:r>
                <a:rPr lang="ro-RO" sz="2400" dirty="0">
                  <a:solidFill>
                    <a:schemeClr val="tx2"/>
                  </a:solidFill>
                </a:rPr>
                <a:t>Calculatoare</a:t>
              </a:r>
            </a:p>
            <a:p>
              <a:endParaRPr lang="ro-RO" sz="2400" dirty="0">
                <a:solidFill>
                  <a:schemeClr val="tx2"/>
                </a:solidFill>
              </a:endParaRPr>
            </a:p>
            <a:p>
              <a:endParaRPr lang="ro-RO" sz="2400" dirty="0">
                <a:solidFill>
                  <a:schemeClr val="tx2"/>
                </a:solidFill>
              </a:endParaRPr>
            </a:p>
            <a:p>
              <a:r>
                <a:rPr lang="ro-RO" sz="2400" dirty="0">
                  <a:solidFill>
                    <a:schemeClr val="tx2"/>
                  </a:solidFill>
                </a:rPr>
                <a:t>Master științific</a:t>
              </a:r>
            </a:p>
            <a:p>
              <a:r>
                <a:rPr lang="ro-RO" sz="2400" dirty="0">
                  <a:solidFill>
                    <a:schemeClr val="tx2"/>
                  </a:solidFill>
                </a:rPr>
                <a:t>Sisteme de Calcul Paralel și Distribuit</a:t>
              </a:r>
            </a:p>
            <a:p>
              <a:r>
                <a:rPr lang="ro-RO" sz="2400" dirty="0">
                  <a:solidFill>
                    <a:schemeClr val="tx2"/>
                  </a:solidFill>
                </a:rPr>
                <a:t> - cum laude</a:t>
              </a:r>
            </a:p>
            <a:p>
              <a:endParaRPr lang="ro-RO" sz="2400" dirty="0">
                <a:solidFill>
                  <a:schemeClr val="tx2"/>
                </a:solidFill>
              </a:endParaRPr>
            </a:p>
            <a:p>
              <a:endParaRPr lang="ro-RO" sz="2400" dirty="0">
                <a:solidFill>
                  <a:schemeClr val="tx2"/>
                </a:solidFill>
              </a:endParaRPr>
            </a:p>
            <a:p>
              <a:r>
                <a:rPr lang="ro-RO" sz="2400" dirty="0">
                  <a:solidFill>
                    <a:schemeClr val="tx2"/>
                  </a:solidFill>
                </a:rPr>
                <a:t>Doctorat </a:t>
              </a:r>
            </a:p>
            <a:p>
              <a:r>
                <a:rPr lang="en-GB" sz="2400" dirty="0">
                  <a:solidFill>
                    <a:schemeClr val="tx2"/>
                  </a:solidFill>
                </a:rPr>
                <a:t>C</a:t>
              </a:r>
              <a:r>
                <a:rPr lang="ro-RO" sz="2400" dirty="0" err="1">
                  <a:solidFill>
                    <a:schemeClr val="tx2"/>
                  </a:solidFill>
                </a:rPr>
                <a:t>rowd</a:t>
              </a:r>
              <a:r>
                <a:rPr lang="en-GB" sz="2400" dirty="0">
                  <a:solidFill>
                    <a:schemeClr val="tx2"/>
                  </a:solidFill>
                </a:rPr>
                <a:t> D</a:t>
              </a:r>
              <a:r>
                <a:rPr lang="ro-RO" sz="2400" dirty="0" err="1">
                  <a:solidFill>
                    <a:schemeClr val="tx2"/>
                  </a:solidFill>
                </a:rPr>
                <a:t>ata</a:t>
              </a:r>
              <a:r>
                <a:rPr lang="en-GB" sz="2400" dirty="0">
                  <a:solidFill>
                    <a:schemeClr val="tx2"/>
                  </a:solidFill>
                </a:rPr>
                <a:t> A</a:t>
              </a:r>
              <a:r>
                <a:rPr lang="ro-RO" sz="2400" dirty="0" err="1">
                  <a:solidFill>
                    <a:schemeClr val="tx2"/>
                  </a:solidFill>
                </a:rPr>
                <a:t>nalytics</a:t>
              </a:r>
              <a:r>
                <a:rPr lang="en-GB" sz="2400" dirty="0">
                  <a:solidFill>
                    <a:schemeClr val="tx2"/>
                  </a:solidFill>
                </a:rPr>
                <a:t> A</a:t>
              </a:r>
              <a:r>
                <a:rPr lang="ro-RO" sz="2400" dirty="0">
                  <a:solidFill>
                    <a:schemeClr val="tx2"/>
                  </a:solidFill>
                </a:rPr>
                <a:t>s</a:t>
              </a:r>
              <a:r>
                <a:rPr lang="en-GB" sz="2400" dirty="0">
                  <a:solidFill>
                    <a:schemeClr val="tx2"/>
                  </a:solidFill>
                </a:rPr>
                <a:t> S</a:t>
              </a:r>
              <a:r>
                <a:rPr lang="ro-RO" sz="2400" dirty="0" err="1">
                  <a:solidFill>
                    <a:schemeClr val="tx2"/>
                  </a:solidFill>
                </a:rPr>
                <a:t>een</a:t>
              </a:r>
              <a:r>
                <a:rPr lang="en-GB" sz="2400" dirty="0">
                  <a:solidFill>
                    <a:schemeClr val="tx2"/>
                  </a:solidFill>
                </a:rPr>
                <a:t> F</a:t>
              </a:r>
              <a:r>
                <a:rPr lang="ro-RO" sz="2400" dirty="0">
                  <a:solidFill>
                    <a:schemeClr val="tx2"/>
                  </a:solidFill>
                </a:rPr>
                <a:t>rom</a:t>
              </a:r>
              <a:r>
                <a:rPr lang="en-GB" sz="2400" dirty="0">
                  <a:solidFill>
                    <a:schemeClr val="tx2"/>
                  </a:solidFill>
                </a:rPr>
                <a:t> W</a:t>
              </a:r>
              <a:r>
                <a:rPr lang="ro-RO" sz="2400" dirty="0">
                  <a:solidFill>
                    <a:schemeClr val="tx2"/>
                  </a:solidFill>
                </a:rPr>
                <a:t>i</a:t>
              </a:r>
              <a:r>
                <a:rPr lang="en-GB" sz="2400" dirty="0">
                  <a:solidFill>
                    <a:schemeClr val="tx2"/>
                  </a:solidFill>
                </a:rPr>
                <a:t>F</a:t>
              </a:r>
              <a:r>
                <a:rPr lang="ro-RO" sz="2400" dirty="0">
                  <a:solidFill>
                    <a:schemeClr val="tx2"/>
                  </a:solidFill>
                </a:rPr>
                <a:t>i</a:t>
              </a:r>
              <a:r>
                <a:rPr lang="en-GB" sz="2400" dirty="0">
                  <a:solidFill>
                    <a:schemeClr val="tx2"/>
                  </a:solidFill>
                </a:rPr>
                <a:t> </a:t>
              </a:r>
              <a:endParaRPr lang="ro-RO" sz="2400" dirty="0">
                <a:solidFill>
                  <a:schemeClr val="tx2"/>
                </a:solidFill>
              </a:endParaRPr>
            </a:p>
            <a:p>
              <a:r>
                <a:rPr lang="ro-RO" sz="2400" dirty="0">
                  <a:solidFill>
                    <a:schemeClr val="tx2"/>
                  </a:solidFill>
                </a:rPr>
                <a:t>            A</a:t>
              </a:r>
              <a:r>
                <a:rPr lang="en-GB" sz="2400" dirty="0">
                  <a:solidFill>
                    <a:schemeClr val="tx2"/>
                  </a:solidFill>
                </a:rPr>
                <a:t> C</a:t>
              </a:r>
              <a:r>
                <a:rPr lang="ro-RO" sz="2400" dirty="0" err="1">
                  <a:solidFill>
                    <a:schemeClr val="tx2"/>
                  </a:solidFill>
                </a:rPr>
                <a:t>ritical</a:t>
              </a:r>
              <a:r>
                <a:rPr lang="en-GB" sz="2400" dirty="0">
                  <a:solidFill>
                    <a:schemeClr val="tx2"/>
                  </a:solidFill>
                </a:rPr>
                <a:t> R</a:t>
              </a:r>
              <a:r>
                <a:rPr lang="ro-RO" sz="2400" dirty="0" err="1">
                  <a:solidFill>
                    <a:schemeClr val="tx2"/>
                  </a:solidFill>
                </a:rPr>
                <a:t>eview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pic>
          <p:nvPicPr>
            <p:cNvPr id="6" name="Picture 2" descr="D:\cipsm\Catedra\Logo CS\logo_upb_small.png">
              <a:extLst>
                <a:ext uri="{FF2B5EF4-FFF2-40B4-BE49-F238E27FC236}">
                  <a16:creationId xmlns:a16="http://schemas.microsoft.com/office/drawing/2014/main" id="{AD7FFAA9-9B9D-E74F-A9C5-F38A29BA6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014" y="1408585"/>
              <a:ext cx="922049" cy="92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 descr="D:\cipsm\Catedra\Logo CS\logo_upb_small.png">
              <a:extLst>
                <a:ext uri="{FF2B5EF4-FFF2-40B4-BE49-F238E27FC236}">
                  <a16:creationId xmlns:a16="http://schemas.microsoft.com/office/drawing/2014/main" id="{4E613EFF-D42B-A04C-9E8F-086F65B5D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014" y="3057636"/>
              <a:ext cx="922049" cy="92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 descr="D:\cipsm\Catedra\Logo CS\logo_upb_small.png">
              <a:extLst>
                <a:ext uri="{FF2B5EF4-FFF2-40B4-BE49-F238E27FC236}">
                  <a16:creationId xmlns:a16="http://schemas.microsoft.com/office/drawing/2014/main" id="{1521B864-1606-2E4B-87B9-86D75C994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1038" y="4895569"/>
              <a:ext cx="922049" cy="92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37DCD66-31B8-514A-90A2-3BE4313E3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31908" y="3172987"/>
              <a:ext cx="2436092" cy="727364"/>
            </a:xfrm>
            <a:prstGeom prst="rect">
              <a:avLst/>
            </a:prstGeom>
          </p:spPr>
        </p:pic>
        <p:pic>
          <p:nvPicPr>
            <p:cNvPr id="10" name="Picture 9" descr="A picture containing knife&#10;&#10;Description automatically generated">
              <a:extLst>
                <a:ext uri="{FF2B5EF4-FFF2-40B4-BE49-F238E27FC236}">
                  <a16:creationId xmlns:a16="http://schemas.microsoft.com/office/drawing/2014/main" id="{B87C1CD4-00EF-CB4F-8081-769BB599A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087" y="4571997"/>
              <a:ext cx="1899504" cy="1572789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348D222-8513-C34B-A969-B83D6246ED29}"/>
                </a:ext>
              </a:extLst>
            </p:cNvPr>
            <p:cNvCxnSpPr/>
            <p:nvPr/>
          </p:nvCxnSpPr>
          <p:spPr bwMode="auto">
            <a:xfrm>
              <a:off x="1646380" y="2593767"/>
              <a:ext cx="882996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172E4-CC13-F747-B058-8F69077E4AB1}"/>
                </a:ext>
              </a:extLst>
            </p:cNvPr>
            <p:cNvCxnSpPr/>
            <p:nvPr/>
          </p:nvCxnSpPr>
          <p:spPr bwMode="auto">
            <a:xfrm>
              <a:off x="1681018" y="4399476"/>
              <a:ext cx="882996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05899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803D0D-A387-834D-A7CF-C66621FF4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CD5DB4-EA3B-3241-BA21-F120D359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Who am I?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45189B-F0B3-8948-8242-8559CBF33AF6}"/>
              </a:ext>
            </a:extLst>
          </p:cNvPr>
          <p:cNvGrpSpPr/>
          <p:nvPr/>
        </p:nvGrpSpPr>
        <p:grpSpPr>
          <a:xfrm>
            <a:off x="1833563" y="1225409"/>
            <a:ext cx="8524875" cy="5091113"/>
            <a:chOff x="481947" y="1225409"/>
            <a:chExt cx="8524875" cy="5091113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7325F8FF-B1BB-A040-A834-9542C045420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81947" y="1225409"/>
              <a:ext cx="8524875" cy="509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5720" rIns="0" bIns="45720" numCol="1" anchor="t" anchorCtr="0" compatLnSpc="1">
              <a:prstTxWarp prst="textNoShape">
                <a:avLst/>
              </a:prstTxWarp>
            </a:bodyPr>
            <a:lstStyle>
              <a:lvl1pPr marL="190500" indent="-190500" algn="l" rtl="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723900" indent="-361950" algn="l" rtl="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‒"/>
                <a:defRPr sz="20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2pPr>
              <a:lvl3pPr marL="982663" indent="-257175" algn="l" rtl="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Courier New" panose="02070309020205020404" pitchFamily="49" charset="0"/>
                <a:buChar char="o"/>
                <a:defRPr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3pPr>
              <a:lvl4pPr marL="1433513" indent="-266700" algn="l" rtl="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‒"/>
                <a:defRPr sz="16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4pPr>
              <a:lvl5pPr marL="1787525" indent="-258763" algn="l" rtl="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5pPr>
              <a:lvl6pPr marL="1419225" indent="-207963" algn="l" rtl="0" fontAlgn="base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+mn-lt"/>
                </a:defRPr>
              </a:lvl6pPr>
              <a:lvl7pPr marL="1876425" indent="-207963" algn="l" rtl="0" fontAlgn="base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+mn-lt"/>
                </a:defRPr>
              </a:lvl7pPr>
              <a:lvl8pPr marL="2333625" indent="-207963" algn="l" rtl="0" fontAlgn="base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+mn-lt"/>
                </a:defRPr>
              </a:lvl8pPr>
              <a:lvl9pPr marL="2790825" indent="-207963" algn="l" rtl="0" fontAlgn="base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ro-RO" kern="0" dirty="0">
                  <a:solidFill>
                    <a:schemeClr val="tx2"/>
                  </a:solidFill>
                </a:rPr>
                <a:t>Student </a:t>
              </a:r>
              <a:r>
                <a:rPr lang="ro-RO" kern="0" dirty="0" err="1">
                  <a:solidFill>
                    <a:schemeClr val="tx2"/>
                  </a:solidFill>
                </a:rPr>
                <a:t>Assistant</a:t>
              </a:r>
              <a:endParaRPr lang="ro-RO" kern="0" dirty="0">
                <a:solidFill>
                  <a:schemeClr val="tx2"/>
                </a:solidFill>
              </a:endParaRPr>
            </a:p>
            <a:p>
              <a:r>
                <a:rPr lang="en-US" kern="0" dirty="0">
                  <a:solidFill>
                    <a:schemeClr val="tx2"/>
                  </a:solidFill>
                </a:rPr>
                <a:t>Concurrency &amp; Multithreading</a:t>
              </a:r>
              <a:endParaRPr lang="ro-RO" kern="0" dirty="0">
                <a:solidFill>
                  <a:schemeClr val="tx2"/>
                </a:solidFill>
              </a:endParaRPr>
            </a:p>
            <a:p>
              <a:endParaRPr lang="ro-RO" kern="0" dirty="0">
                <a:solidFill>
                  <a:schemeClr val="tx2"/>
                </a:solidFill>
              </a:endParaRPr>
            </a:p>
            <a:p>
              <a:pPr marL="0" indent="0">
                <a:buFont typeface="Wingdings" panose="05000000000000000000" pitchFamily="2" charset="2"/>
                <a:buNone/>
              </a:pPr>
              <a:r>
                <a:rPr lang="ro-RO" kern="0" dirty="0">
                  <a:solidFill>
                    <a:schemeClr val="tx2"/>
                  </a:solidFill>
                </a:rPr>
                <a:t>Asistent Universitar</a:t>
              </a:r>
            </a:p>
            <a:p>
              <a:r>
                <a:rPr lang="ro-RO" kern="0" dirty="0">
                  <a:solidFill>
                    <a:schemeClr val="tx2"/>
                  </a:solidFill>
                </a:rPr>
                <a:t>Algoritmi Paraleli și Distribuiți</a:t>
              </a:r>
            </a:p>
            <a:p>
              <a:r>
                <a:rPr lang="ro-RO" b="1" kern="0" dirty="0">
                  <a:solidFill>
                    <a:schemeClr val="tx2"/>
                  </a:solidFill>
                </a:rPr>
                <a:t>Arhitecturi Paralele</a:t>
              </a:r>
            </a:p>
            <a:p>
              <a:r>
                <a:rPr lang="ro-RO" kern="0" dirty="0">
                  <a:solidFill>
                    <a:schemeClr val="tx2"/>
                  </a:solidFill>
                </a:rPr>
                <a:t>Programare Web</a:t>
              </a:r>
            </a:p>
            <a:p>
              <a:r>
                <a:rPr lang="ro-RO" kern="0" dirty="0">
                  <a:solidFill>
                    <a:schemeClr val="tx2"/>
                  </a:solidFill>
                </a:rPr>
                <a:t>Protocoale de Comunicație</a:t>
              </a:r>
            </a:p>
            <a:p>
              <a:r>
                <a:rPr lang="ro-RO" kern="0" dirty="0">
                  <a:solidFill>
                    <a:schemeClr val="tx2"/>
                  </a:solidFill>
                </a:rPr>
                <a:t>Programarea Calculatoarelor</a:t>
              </a:r>
            </a:p>
            <a:p>
              <a:endParaRPr lang="en-US" kern="0" dirty="0">
                <a:solidFill>
                  <a:schemeClr val="tx2"/>
                </a:solidFill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99E64D5-AE5B-7845-95CA-BBBD7A924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2557" y="1323974"/>
              <a:ext cx="2742534" cy="818861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A0A1F2F-833D-104E-B525-CD39631AFA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0088" y="2833435"/>
              <a:ext cx="985838" cy="116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D:\cipsm\Catedra\Logo CS\logo_upb_small.png">
              <a:extLst>
                <a:ext uri="{FF2B5EF4-FFF2-40B4-BE49-F238E27FC236}">
                  <a16:creationId xmlns:a16="http://schemas.microsoft.com/office/drawing/2014/main" id="{5C52BBB2-6A41-8143-8B75-25846A25C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557" y="2862514"/>
              <a:ext cx="1132971" cy="1132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565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5E5EC5-22A6-5940-8200-815DFA9AF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F44E70-9101-E34C-9F87-7720602E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9C48D-DF59-5148-AA14-9A46E6BD453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543049"/>
            <a:ext cx="11197087" cy="4754233"/>
          </a:xfrm>
        </p:spPr>
        <p:txBody>
          <a:bodyPr/>
          <a:lstStyle/>
          <a:p>
            <a:r>
              <a:rPr lang="en-RO" dirty="0"/>
              <a:t>Lector</a:t>
            </a:r>
          </a:p>
          <a:p>
            <a:pPr lvl="1"/>
            <a:r>
              <a:rPr lang="en-RO" dirty="0"/>
              <a:t>Structuri de Date și Algoritmi</a:t>
            </a:r>
          </a:p>
          <a:p>
            <a:pPr lvl="1"/>
            <a:r>
              <a:rPr lang="en-RO" dirty="0"/>
              <a:t>Sisteme Tolerante la Defecte</a:t>
            </a:r>
          </a:p>
          <a:p>
            <a:pPr lvl="1"/>
            <a:r>
              <a:rPr lang="en-RO" dirty="0"/>
              <a:t>Arhitecturi Paralele</a:t>
            </a:r>
          </a:p>
          <a:p>
            <a:pPr lvl="1"/>
            <a:endParaRPr lang="en-RO" dirty="0"/>
          </a:p>
          <a:p>
            <a:r>
              <a:rPr lang="en-RO" dirty="0"/>
              <a:t>Interese cercetare</a:t>
            </a:r>
          </a:p>
          <a:p>
            <a:pPr lvl="1"/>
            <a:r>
              <a:rPr lang="en-RO" dirty="0"/>
              <a:t>Sisteme educative avansate</a:t>
            </a:r>
          </a:p>
          <a:p>
            <a:pPr lvl="1"/>
            <a:r>
              <a:rPr lang="en-RO" dirty="0"/>
              <a:t>Sisteme Distribuite</a:t>
            </a:r>
          </a:p>
          <a:p>
            <a:pPr lvl="1"/>
            <a:r>
              <a:rPr lang="en-RO" dirty="0"/>
              <a:t>Sisteme Paralele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167C994-A2DB-344D-BCB5-7622C9502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5" y="1704722"/>
            <a:ext cx="2347640" cy="276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61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2E21CD-CE39-2E48-AF5E-05B77085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DCCAA4-76B7-8049-9AFD-92140DAD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C0CAB-7BB2-B043-9697-778440319FD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2442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02214-5018-D643-8627-D267D9A76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Bibliografie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CC9B66-2067-AD47-8EF0-5261C548E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1473AA00-5B0B-134B-87DD-C98DC612A3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64" y="1259455"/>
            <a:ext cx="3625400" cy="4132809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7B9056E-7336-C84F-B412-B9AD5FFDA12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259455"/>
            <a:ext cx="5220837" cy="41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5C1947-334B-E943-A85D-15E74951E28D}"/>
              </a:ext>
            </a:extLst>
          </p:cNvPr>
          <p:cNvSpPr txBox="1"/>
          <p:nvPr/>
        </p:nvSpPr>
        <p:spPr>
          <a:xfrm>
            <a:off x="289989" y="5716072"/>
            <a:ext cx="5248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sz="2000" dirty="0">
                <a:solidFill>
                  <a:schemeClr val="tx2"/>
                </a:solidFill>
                <a:hlinkClick r:id="rId4"/>
              </a:rPr>
              <a:t>Introduction to algorithms – Thomas Cormen</a:t>
            </a:r>
            <a:endParaRPr lang="en-RO" sz="200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7B482-6290-7E43-81BB-31BAF43937C6}"/>
              </a:ext>
            </a:extLst>
          </p:cNvPr>
          <p:cNvSpPr txBox="1"/>
          <p:nvPr/>
        </p:nvSpPr>
        <p:spPr>
          <a:xfrm>
            <a:off x="5934076" y="5716072"/>
            <a:ext cx="6100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O" sz="2000" dirty="0">
                <a:solidFill>
                  <a:schemeClr val="tx2"/>
                </a:solidFill>
                <a:hlinkClick r:id="rId5"/>
              </a:rPr>
              <a:t>The art of Computer Programming – Donald Knuth</a:t>
            </a:r>
            <a:endParaRPr lang="en-RO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519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0BA895-19B2-FC41-9E59-9BF3C2109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5F05AB-026C-2643-A396-0ADD11AD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FD882-9818-5E45-A9C6-7BCC6396C66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45168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B69C04-0A6E-D140-9AB3-642371FFC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FB3F6F-E84F-B549-B093-7F4CC498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Notare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13E3C-F0C7-3D40-9D48-74A5BC0EBB1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400" dirty="0"/>
              <a:t>2</a:t>
            </a:r>
            <a:r>
              <a:rPr lang="ro-RO" sz="4400" dirty="0"/>
              <a:t> puncte </a:t>
            </a:r>
            <a:r>
              <a:rPr lang="en-US" sz="4400" dirty="0" err="1"/>
              <a:t>Laboratoare</a:t>
            </a:r>
            <a:endParaRPr lang="en-US" sz="4400" dirty="0"/>
          </a:p>
          <a:p>
            <a:pPr lvl="1"/>
            <a:r>
              <a:rPr lang="ro-RO" sz="4000" b="1" dirty="0"/>
              <a:t>Minim pentru promovare </a:t>
            </a:r>
            <a:r>
              <a:rPr lang="en-US" sz="4000" dirty="0" err="1"/>
              <a:t>exerci</a:t>
            </a:r>
            <a:r>
              <a:rPr lang="ro-RO" sz="4000" dirty="0" err="1"/>
              <a:t>țiile</a:t>
            </a:r>
            <a:r>
              <a:rPr lang="ro-RO" sz="4000" dirty="0"/>
              <a:t> marcate ca obligatorii (acestea aduc </a:t>
            </a:r>
            <a:r>
              <a:rPr lang="ro-RO" sz="4000"/>
              <a:t>1.5 puncte din 2)</a:t>
            </a:r>
            <a:endParaRPr lang="ro-RO" sz="4000" dirty="0"/>
          </a:p>
          <a:p>
            <a:pPr marL="0" indent="0">
              <a:buNone/>
            </a:pPr>
            <a:r>
              <a:rPr lang="en-US" sz="4400" dirty="0"/>
              <a:t>4</a:t>
            </a:r>
            <a:r>
              <a:rPr lang="ro-RO" sz="4400" dirty="0"/>
              <a:t> puncte Teme</a:t>
            </a:r>
            <a:endParaRPr lang="en-US" sz="4400" dirty="0"/>
          </a:p>
          <a:p>
            <a:pPr lvl="1"/>
            <a:r>
              <a:rPr lang="ro-RO" sz="4000" b="1" dirty="0"/>
              <a:t>Minim 50% </a:t>
            </a:r>
            <a:r>
              <a:rPr lang="ro-RO" sz="4000" dirty="0"/>
              <a:t>punctaj pe </a:t>
            </a:r>
            <a:r>
              <a:rPr lang="ro-RO" sz="4000" b="1" dirty="0"/>
              <a:t>fiecare</a:t>
            </a:r>
            <a:r>
              <a:rPr lang="ro-RO" sz="4000" dirty="0"/>
              <a:t> temă pentru </a:t>
            </a:r>
            <a:r>
              <a:rPr lang="ro-RO" sz="4000" b="1" dirty="0"/>
              <a:t>promovare</a:t>
            </a:r>
          </a:p>
          <a:p>
            <a:pPr marL="0" indent="0">
              <a:buNone/>
            </a:pPr>
            <a:r>
              <a:rPr lang="ro-RO" sz="4400" dirty="0"/>
              <a:t>2 puncte Examen parțial</a:t>
            </a:r>
          </a:p>
          <a:p>
            <a:pPr lvl="1"/>
            <a:r>
              <a:rPr lang="ro-RO" sz="4000" b="1" dirty="0"/>
              <a:t>Minim 50% </a:t>
            </a:r>
            <a:r>
              <a:rPr lang="ro-RO" sz="4000" dirty="0"/>
              <a:t>pentru </a:t>
            </a:r>
            <a:r>
              <a:rPr lang="ro-RO" sz="4000" b="1" dirty="0"/>
              <a:t>promovare</a:t>
            </a:r>
          </a:p>
          <a:p>
            <a:pPr marL="0" indent="0">
              <a:buNone/>
            </a:pPr>
            <a:r>
              <a:rPr lang="ro-RO" sz="4400" dirty="0"/>
              <a:t>2 puncte Examen final</a:t>
            </a:r>
          </a:p>
          <a:p>
            <a:pPr lvl="1"/>
            <a:r>
              <a:rPr lang="ro-RO" sz="4000" b="1" dirty="0"/>
              <a:t>Minim 50% </a:t>
            </a:r>
            <a:r>
              <a:rPr lang="ro-RO" sz="4000" dirty="0"/>
              <a:t>pentru </a:t>
            </a:r>
            <a:r>
              <a:rPr lang="ro-RO" sz="4000" b="1" dirty="0"/>
              <a:t>promovare</a:t>
            </a:r>
            <a:endParaRPr lang="en-RO" b="1" dirty="0"/>
          </a:p>
        </p:txBody>
      </p:sp>
    </p:spTree>
    <p:extLst>
      <p:ext uri="{BB962C8B-B14F-4D97-AF65-F5344CB8AC3E}">
        <p14:creationId xmlns:p14="http://schemas.microsoft.com/office/powerpoint/2010/main" val="218384753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3785</TotalTime>
  <Words>480</Words>
  <Application>Microsoft Office PowerPoint</Application>
  <PresentationFormat>Widescreen</PresentationFormat>
  <Paragraphs>102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Courier New</vt:lpstr>
      <vt:lpstr>Wingdings</vt:lpstr>
      <vt:lpstr>2_Office Theme</vt:lpstr>
      <vt:lpstr>Structuri de date și algoritmi Introducere</vt:lpstr>
      <vt:lpstr>PowerPoint Presentation</vt:lpstr>
      <vt:lpstr>Who am I?</vt:lpstr>
      <vt:lpstr>Who am I?</vt:lpstr>
      <vt:lpstr>Who am I?</vt:lpstr>
      <vt:lpstr>PowerPoint Presentation</vt:lpstr>
      <vt:lpstr>Bibliografie</vt:lpstr>
      <vt:lpstr>PowerPoint Presentation</vt:lpstr>
      <vt:lpstr>Notare</vt:lpstr>
      <vt:lpstr>Regulament</vt:lpstr>
      <vt:lpstr>Indicații prevenire plagiat</vt:lpstr>
      <vt:lpstr>Concursuri</vt:lpstr>
      <vt:lpstr>PowerPoint Presentation</vt:lpstr>
      <vt:lpstr>Ce vom studia?</vt:lpstr>
      <vt:lpstr>Ce vom studia?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2022-02-16T21:21:46Z</dcterms:modified>
</cp:coreProperties>
</file>